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6" r:id="rId3"/>
    <p:sldId id="282" r:id="rId4"/>
    <p:sldId id="283" r:id="rId5"/>
    <p:sldId id="286" r:id="rId6"/>
    <p:sldId id="271" r:id="rId7"/>
    <p:sldId id="280" r:id="rId8"/>
    <p:sldId id="289" r:id="rId9"/>
    <p:sldId id="273" r:id="rId10"/>
    <p:sldId id="274" r:id="rId11"/>
    <p:sldId id="275" r:id="rId12"/>
    <p:sldId id="272" r:id="rId13"/>
    <p:sldId id="277" r:id="rId14"/>
    <p:sldId id="278" r:id="rId15"/>
    <p:sldId id="279" r:id="rId16"/>
    <p:sldId id="288" r:id="rId17"/>
    <p:sldId id="287"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FC69F41-198B-42E8-B429-7C25D94F4BC2}"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A3EC91D-026F-41FC-A598-BD219FDE44BE}">
      <dgm:prSet/>
      <dgm:spPr/>
      <dgm:t>
        <a:bodyPr/>
        <a:lstStyle/>
        <a:p>
          <a:pPr>
            <a:defRPr cap="all"/>
          </a:pPr>
          <a:r>
            <a:rPr lang="tr-TR"/>
            <a:t>1. Çalışanları strese yol açan nedenleri kendi kendilerine teşhis etmeleri için teşvik edin.</a:t>
          </a:r>
          <a:endParaRPr lang="en-US"/>
        </a:p>
      </dgm:t>
    </dgm:pt>
    <dgm:pt modelId="{D6402085-6633-4996-B066-5A3768FCED17}" type="parTrans" cxnId="{8A543B1C-F611-4FE3-90FD-BE73F9D2F3CC}">
      <dgm:prSet/>
      <dgm:spPr/>
      <dgm:t>
        <a:bodyPr/>
        <a:lstStyle/>
        <a:p>
          <a:endParaRPr lang="en-US"/>
        </a:p>
      </dgm:t>
    </dgm:pt>
    <dgm:pt modelId="{79A5563B-5582-4B44-BFDE-DF57FAEA023B}" type="sibTrans" cxnId="{8A543B1C-F611-4FE3-90FD-BE73F9D2F3CC}">
      <dgm:prSet/>
      <dgm:spPr/>
      <dgm:t>
        <a:bodyPr/>
        <a:lstStyle/>
        <a:p>
          <a:endParaRPr lang="en-US"/>
        </a:p>
      </dgm:t>
    </dgm:pt>
    <dgm:pt modelId="{3B3DE103-2D72-4B84-BD2C-75F966220815}">
      <dgm:prSet/>
      <dgm:spPr/>
      <dgm:t>
        <a:bodyPr/>
        <a:lstStyle/>
        <a:p>
          <a:pPr>
            <a:defRPr cap="all"/>
          </a:pPr>
          <a:r>
            <a:rPr lang="tr-TR"/>
            <a:t>2. Bireylerdeki değişimi belirleyin ve iş-yaşam dengesi ve iş akışı verimliliği ile ilgili konuşmalar başlatın.</a:t>
          </a:r>
          <a:endParaRPr lang="en-US"/>
        </a:p>
      </dgm:t>
    </dgm:pt>
    <dgm:pt modelId="{75A0680E-4557-4970-B4EF-981F8EDB8552}" type="parTrans" cxnId="{1911ACB7-BF00-48D5-A88B-54D3C043C71F}">
      <dgm:prSet/>
      <dgm:spPr/>
      <dgm:t>
        <a:bodyPr/>
        <a:lstStyle/>
        <a:p>
          <a:endParaRPr lang="en-US"/>
        </a:p>
      </dgm:t>
    </dgm:pt>
    <dgm:pt modelId="{4BF02543-E428-40AF-9BF4-0E64491B2401}" type="sibTrans" cxnId="{1911ACB7-BF00-48D5-A88B-54D3C043C71F}">
      <dgm:prSet/>
      <dgm:spPr/>
      <dgm:t>
        <a:bodyPr/>
        <a:lstStyle/>
        <a:p>
          <a:endParaRPr lang="en-US"/>
        </a:p>
      </dgm:t>
    </dgm:pt>
    <dgm:pt modelId="{2C6181B0-6D26-4627-B70B-A09DED3C2DA8}">
      <dgm:prSet/>
      <dgm:spPr/>
      <dgm:t>
        <a:bodyPr/>
        <a:lstStyle/>
        <a:p>
          <a:pPr>
            <a:defRPr cap="all"/>
          </a:pPr>
          <a:r>
            <a:rPr lang="tr-TR"/>
            <a:t>3. Kolayca iyileştirici önlemler almak için bireyleri öz farkındalığın bir parçası olarak stresli durumları onaylamaya teşvik edin (Manjlekar, 2019).</a:t>
          </a:r>
          <a:endParaRPr lang="en-US"/>
        </a:p>
      </dgm:t>
    </dgm:pt>
    <dgm:pt modelId="{59A871EC-306D-414F-85C1-8023C3721579}" type="parTrans" cxnId="{61BDE07B-271C-4B62-A087-4B497593FB7C}">
      <dgm:prSet/>
      <dgm:spPr/>
      <dgm:t>
        <a:bodyPr/>
        <a:lstStyle/>
        <a:p>
          <a:endParaRPr lang="en-US"/>
        </a:p>
      </dgm:t>
    </dgm:pt>
    <dgm:pt modelId="{E9C68CD4-B004-4255-AEC3-68FB28624BFD}" type="sibTrans" cxnId="{61BDE07B-271C-4B62-A087-4B497593FB7C}">
      <dgm:prSet/>
      <dgm:spPr/>
      <dgm:t>
        <a:bodyPr/>
        <a:lstStyle/>
        <a:p>
          <a:endParaRPr lang="en-US"/>
        </a:p>
      </dgm:t>
    </dgm:pt>
    <dgm:pt modelId="{0C735980-EB82-4764-B58A-163996D8182A}">
      <dgm:prSet/>
      <dgm:spPr/>
      <dgm:t>
        <a:bodyPr/>
        <a:lstStyle/>
        <a:p>
          <a:pPr>
            <a:defRPr cap="all"/>
          </a:pPr>
          <a:r>
            <a:rPr lang="tr-TR"/>
            <a:t>4. Sağlıklı yaşam programları gerçekleştirin.</a:t>
          </a:r>
          <a:endParaRPr lang="en-US"/>
        </a:p>
      </dgm:t>
    </dgm:pt>
    <dgm:pt modelId="{5A715422-CAD2-476D-9504-E5FCD32534CA}" type="parTrans" cxnId="{0626F422-505C-4521-A355-5853CE3E66BE}">
      <dgm:prSet/>
      <dgm:spPr/>
      <dgm:t>
        <a:bodyPr/>
        <a:lstStyle/>
        <a:p>
          <a:endParaRPr lang="en-US"/>
        </a:p>
      </dgm:t>
    </dgm:pt>
    <dgm:pt modelId="{C1A8DD82-0F06-444C-8B28-506DF99BA90A}" type="sibTrans" cxnId="{0626F422-505C-4521-A355-5853CE3E66BE}">
      <dgm:prSet/>
      <dgm:spPr/>
      <dgm:t>
        <a:bodyPr/>
        <a:lstStyle/>
        <a:p>
          <a:endParaRPr lang="en-US"/>
        </a:p>
      </dgm:t>
    </dgm:pt>
    <dgm:pt modelId="{B0D7CAA6-54F9-4610-8505-A799765C08E6}">
      <dgm:prSet/>
      <dgm:spPr/>
      <dgm:t>
        <a:bodyPr/>
        <a:lstStyle/>
        <a:p>
          <a:pPr>
            <a:defRPr cap="all"/>
          </a:pPr>
          <a:r>
            <a:rPr lang="tr-TR"/>
            <a:t>5. İyi bir çalışma ortamı sunun ve mümkün olduğu ölçüde esnek çalışma programları sunun.</a:t>
          </a:r>
          <a:endParaRPr lang="en-US"/>
        </a:p>
      </dgm:t>
    </dgm:pt>
    <dgm:pt modelId="{9D8A78F0-0213-4CD3-AB45-2CEB2E5F73C9}" type="parTrans" cxnId="{19114BF9-A934-4A3B-A36E-05E93D184A96}">
      <dgm:prSet/>
      <dgm:spPr/>
      <dgm:t>
        <a:bodyPr/>
        <a:lstStyle/>
        <a:p>
          <a:endParaRPr lang="en-US"/>
        </a:p>
      </dgm:t>
    </dgm:pt>
    <dgm:pt modelId="{60B2C855-4501-4B44-BDB9-D231854E0D77}" type="sibTrans" cxnId="{19114BF9-A934-4A3B-A36E-05E93D184A96}">
      <dgm:prSet/>
      <dgm:spPr/>
      <dgm:t>
        <a:bodyPr/>
        <a:lstStyle/>
        <a:p>
          <a:endParaRPr lang="en-US"/>
        </a:p>
      </dgm:t>
    </dgm:pt>
    <dgm:pt modelId="{3E6E7BD0-0F2C-4218-8A65-17BFECA70F44}">
      <dgm:prSet/>
      <dgm:spPr/>
      <dgm:t>
        <a:bodyPr/>
        <a:lstStyle/>
        <a:p>
          <a:pPr>
            <a:defRPr cap="all"/>
          </a:pPr>
          <a:r>
            <a:rPr lang="tr-TR"/>
            <a:t>6. Sağlık ve güvenlik önlemlerini sağlayın.</a:t>
          </a:r>
          <a:endParaRPr lang="en-US"/>
        </a:p>
      </dgm:t>
    </dgm:pt>
    <dgm:pt modelId="{3E2EBA2E-95D7-4BF7-B590-D128CB7B99B1}" type="parTrans" cxnId="{5212DEB4-1F8A-4BC9-8A9B-0CC9AD3152CC}">
      <dgm:prSet/>
      <dgm:spPr/>
      <dgm:t>
        <a:bodyPr/>
        <a:lstStyle/>
        <a:p>
          <a:endParaRPr lang="en-US"/>
        </a:p>
      </dgm:t>
    </dgm:pt>
    <dgm:pt modelId="{D71B9E89-6C92-4A82-A458-0E1346AD789A}" type="sibTrans" cxnId="{5212DEB4-1F8A-4BC9-8A9B-0CC9AD3152CC}">
      <dgm:prSet/>
      <dgm:spPr/>
      <dgm:t>
        <a:bodyPr/>
        <a:lstStyle/>
        <a:p>
          <a:endParaRPr lang="en-US"/>
        </a:p>
      </dgm:t>
    </dgm:pt>
    <dgm:pt modelId="{7CE30E1A-8E6A-483A-820C-C0BA3A3E683B}">
      <dgm:prSet/>
      <dgm:spPr/>
      <dgm:t>
        <a:bodyPr/>
        <a:lstStyle/>
        <a:p>
          <a:pPr>
            <a:defRPr cap="all"/>
          </a:pPr>
          <a:r>
            <a:rPr lang="tr-TR"/>
            <a:t>7. İş yerindeki kişiler arası ilişkileri güçlendirmek (Lampech, 2017).</a:t>
          </a:r>
          <a:endParaRPr lang="en-US"/>
        </a:p>
      </dgm:t>
    </dgm:pt>
    <dgm:pt modelId="{6138C63D-7CFC-4E6E-A155-E4545B9E173C}" type="parTrans" cxnId="{C3A0DAD0-6D85-4B73-BB2C-5EDDB7AB4D95}">
      <dgm:prSet/>
      <dgm:spPr/>
      <dgm:t>
        <a:bodyPr/>
        <a:lstStyle/>
        <a:p>
          <a:endParaRPr lang="en-US"/>
        </a:p>
      </dgm:t>
    </dgm:pt>
    <dgm:pt modelId="{88D048AF-86C9-4A37-91D1-C159926623DD}" type="sibTrans" cxnId="{C3A0DAD0-6D85-4B73-BB2C-5EDDB7AB4D95}">
      <dgm:prSet/>
      <dgm:spPr/>
      <dgm:t>
        <a:bodyPr/>
        <a:lstStyle/>
        <a:p>
          <a:endParaRPr lang="en-US"/>
        </a:p>
      </dgm:t>
    </dgm:pt>
    <dgm:pt modelId="{63673403-04CE-4344-A843-A331D49BE166}" type="pres">
      <dgm:prSet presAssocID="{9FC69F41-198B-42E8-B429-7C25D94F4BC2}" presName="root" presStyleCnt="0">
        <dgm:presLayoutVars>
          <dgm:dir/>
          <dgm:resizeHandles val="exact"/>
        </dgm:presLayoutVars>
      </dgm:prSet>
      <dgm:spPr/>
    </dgm:pt>
    <dgm:pt modelId="{D7EAE214-B550-46C0-A6C8-1CC13311365A}" type="pres">
      <dgm:prSet presAssocID="{0A3EC91D-026F-41FC-A598-BD219FDE44BE}" presName="compNode" presStyleCnt="0"/>
      <dgm:spPr/>
    </dgm:pt>
    <dgm:pt modelId="{150AB8F8-006E-4204-B754-4D7F95290EFA}" type="pres">
      <dgm:prSet presAssocID="{0A3EC91D-026F-41FC-A598-BD219FDE44BE}" presName="iconBgRect" presStyleLbl="bgShp" presStyleIdx="0" presStyleCnt="7"/>
      <dgm:spPr/>
    </dgm:pt>
    <dgm:pt modelId="{299017CD-E5C4-477A-A012-3A2C643158D4}" type="pres">
      <dgm:prSet presAssocID="{0A3EC91D-026F-41FC-A598-BD219FDE44B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ki"/>
        </a:ext>
      </dgm:extLst>
    </dgm:pt>
    <dgm:pt modelId="{8CE748A2-1DCB-47FB-AEC2-8C84BA9D7271}" type="pres">
      <dgm:prSet presAssocID="{0A3EC91D-026F-41FC-A598-BD219FDE44BE}" presName="spaceRect" presStyleCnt="0"/>
      <dgm:spPr/>
    </dgm:pt>
    <dgm:pt modelId="{DB95402B-0A9F-46D6-AD4B-1E3BD83597DF}" type="pres">
      <dgm:prSet presAssocID="{0A3EC91D-026F-41FC-A598-BD219FDE44BE}" presName="textRect" presStyleLbl="revTx" presStyleIdx="0" presStyleCnt="7">
        <dgm:presLayoutVars>
          <dgm:chMax val="1"/>
          <dgm:chPref val="1"/>
        </dgm:presLayoutVars>
      </dgm:prSet>
      <dgm:spPr/>
    </dgm:pt>
    <dgm:pt modelId="{11371495-C8A4-4A14-A9FA-91882D5EE4D4}" type="pres">
      <dgm:prSet presAssocID="{79A5563B-5582-4B44-BFDE-DF57FAEA023B}" presName="sibTrans" presStyleCnt="0"/>
      <dgm:spPr/>
    </dgm:pt>
    <dgm:pt modelId="{ED8EB2BF-2FF1-4617-978D-B2243A83BCF5}" type="pres">
      <dgm:prSet presAssocID="{3B3DE103-2D72-4B84-BD2C-75F966220815}" presName="compNode" presStyleCnt="0"/>
      <dgm:spPr/>
    </dgm:pt>
    <dgm:pt modelId="{C836CCE1-6813-4BF7-BE81-46206A0890A1}" type="pres">
      <dgm:prSet presAssocID="{3B3DE103-2D72-4B84-BD2C-75F966220815}" presName="iconBgRect" presStyleLbl="bgShp" presStyleIdx="1" presStyleCnt="7"/>
      <dgm:spPr/>
    </dgm:pt>
    <dgm:pt modelId="{6EAE3518-3407-466B-8B98-C1FD33FC5280}" type="pres">
      <dgm:prSet presAssocID="{3B3DE103-2D72-4B84-BD2C-75F96622081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Öğretim üyesi"/>
        </a:ext>
      </dgm:extLst>
    </dgm:pt>
    <dgm:pt modelId="{E0088F0A-F666-41D2-B749-04FB64923782}" type="pres">
      <dgm:prSet presAssocID="{3B3DE103-2D72-4B84-BD2C-75F966220815}" presName="spaceRect" presStyleCnt="0"/>
      <dgm:spPr/>
    </dgm:pt>
    <dgm:pt modelId="{AEE646E7-EAB1-4A62-9B1E-F251FEDA9A0D}" type="pres">
      <dgm:prSet presAssocID="{3B3DE103-2D72-4B84-BD2C-75F966220815}" presName="textRect" presStyleLbl="revTx" presStyleIdx="1" presStyleCnt="7">
        <dgm:presLayoutVars>
          <dgm:chMax val="1"/>
          <dgm:chPref val="1"/>
        </dgm:presLayoutVars>
      </dgm:prSet>
      <dgm:spPr/>
    </dgm:pt>
    <dgm:pt modelId="{CF6FA679-8F16-4DAB-9512-E97CCB64F3A1}" type="pres">
      <dgm:prSet presAssocID="{4BF02543-E428-40AF-9BF4-0E64491B2401}" presName="sibTrans" presStyleCnt="0"/>
      <dgm:spPr/>
    </dgm:pt>
    <dgm:pt modelId="{E5DBE2C9-48A6-4CB2-86BA-F8E039F0E33E}" type="pres">
      <dgm:prSet presAssocID="{2C6181B0-6D26-4627-B70B-A09DED3C2DA8}" presName="compNode" presStyleCnt="0"/>
      <dgm:spPr/>
    </dgm:pt>
    <dgm:pt modelId="{E5079880-B29D-40B0-828D-67FED9217B4E}" type="pres">
      <dgm:prSet presAssocID="{2C6181B0-6D26-4627-B70B-A09DED3C2DA8}" presName="iconBgRect" presStyleLbl="bgShp" presStyleIdx="2" presStyleCnt="7"/>
      <dgm:spPr/>
    </dgm:pt>
    <dgm:pt modelId="{E20AFF97-55D6-41AC-B53A-1F9E7F771F17}" type="pres">
      <dgm:prSet presAssocID="{2C6181B0-6D26-4627-B70B-A09DED3C2DA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ıp"/>
        </a:ext>
      </dgm:extLst>
    </dgm:pt>
    <dgm:pt modelId="{5CBE417D-EE01-4EBD-AE4E-AD3764F12181}" type="pres">
      <dgm:prSet presAssocID="{2C6181B0-6D26-4627-B70B-A09DED3C2DA8}" presName="spaceRect" presStyleCnt="0"/>
      <dgm:spPr/>
    </dgm:pt>
    <dgm:pt modelId="{7CE99628-6318-49F2-876F-93494DB19ED9}" type="pres">
      <dgm:prSet presAssocID="{2C6181B0-6D26-4627-B70B-A09DED3C2DA8}" presName="textRect" presStyleLbl="revTx" presStyleIdx="2" presStyleCnt="7">
        <dgm:presLayoutVars>
          <dgm:chMax val="1"/>
          <dgm:chPref val="1"/>
        </dgm:presLayoutVars>
      </dgm:prSet>
      <dgm:spPr/>
    </dgm:pt>
    <dgm:pt modelId="{BBFF2FF9-1BF1-4F71-9420-58E13FD1F450}" type="pres">
      <dgm:prSet presAssocID="{E9C68CD4-B004-4255-AEC3-68FB28624BFD}" presName="sibTrans" presStyleCnt="0"/>
      <dgm:spPr/>
    </dgm:pt>
    <dgm:pt modelId="{791AFBC3-4DB3-49A5-A28A-9021F3626AC9}" type="pres">
      <dgm:prSet presAssocID="{0C735980-EB82-4764-B58A-163996D8182A}" presName="compNode" presStyleCnt="0"/>
      <dgm:spPr/>
    </dgm:pt>
    <dgm:pt modelId="{A004D82A-D820-43FD-807D-CED88E6EA812}" type="pres">
      <dgm:prSet presAssocID="{0C735980-EB82-4764-B58A-163996D8182A}" presName="iconBgRect" presStyleLbl="bgShp" presStyleIdx="3" presStyleCnt="7"/>
      <dgm:spPr/>
    </dgm:pt>
    <dgm:pt modelId="{662DFD7F-8D56-4DB3-AF86-20F7DE367B9D}" type="pres">
      <dgm:prSet presAssocID="{0C735980-EB82-4764-B58A-163996D8182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lma"/>
        </a:ext>
      </dgm:extLst>
    </dgm:pt>
    <dgm:pt modelId="{A3ECC4F8-B9F1-4158-A4AC-E702EA18EEE7}" type="pres">
      <dgm:prSet presAssocID="{0C735980-EB82-4764-B58A-163996D8182A}" presName="spaceRect" presStyleCnt="0"/>
      <dgm:spPr/>
    </dgm:pt>
    <dgm:pt modelId="{49BD4B89-2F00-429F-84E6-540098051071}" type="pres">
      <dgm:prSet presAssocID="{0C735980-EB82-4764-B58A-163996D8182A}" presName="textRect" presStyleLbl="revTx" presStyleIdx="3" presStyleCnt="7">
        <dgm:presLayoutVars>
          <dgm:chMax val="1"/>
          <dgm:chPref val="1"/>
        </dgm:presLayoutVars>
      </dgm:prSet>
      <dgm:spPr/>
    </dgm:pt>
    <dgm:pt modelId="{600D6E10-B0E6-4BF9-B75F-A72BD5914F23}" type="pres">
      <dgm:prSet presAssocID="{C1A8DD82-0F06-444C-8B28-506DF99BA90A}" presName="sibTrans" presStyleCnt="0"/>
      <dgm:spPr/>
    </dgm:pt>
    <dgm:pt modelId="{742A9978-69B3-43CA-9DFD-424BE14E4A70}" type="pres">
      <dgm:prSet presAssocID="{B0D7CAA6-54F9-4610-8505-A799765C08E6}" presName="compNode" presStyleCnt="0"/>
      <dgm:spPr/>
    </dgm:pt>
    <dgm:pt modelId="{FC7C0B8C-6187-41AF-9CFB-9F26B00B18A1}" type="pres">
      <dgm:prSet presAssocID="{B0D7CAA6-54F9-4610-8505-A799765C08E6}" presName="iconBgRect" presStyleLbl="bgShp" presStyleIdx="4" presStyleCnt="7"/>
      <dgm:spPr/>
    </dgm:pt>
    <dgm:pt modelId="{A96DECEC-91A3-4F6D-AB0B-0BF18B6C74C1}" type="pres">
      <dgm:prSet presAssocID="{B0D7CAA6-54F9-4610-8505-A799765C08E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nay işareti"/>
        </a:ext>
      </dgm:extLst>
    </dgm:pt>
    <dgm:pt modelId="{7DF3CEDD-CF0D-47C7-81D4-EBC701F021FE}" type="pres">
      <dgm:prSet presAssocID="{B0D7CAA6-54F9-4610-8505-A799765C08E6}" presName="spaceRect" presStyleCnt="0"/>
      <dgm:spPr/>
    </dgm:pt>
    <dgm:pt modelId="{49D9B2DF-AB77-43E8-8E91-428F301F0EBD}" type="pres">
      <dgm:prSet presAssocID="{B0D7CAA6-54F9-4610-8505-A799765C08E6}" presName="textRect" presStyleLbl="revTx" presStyleIdx="4" presStyleCnt="7">
        <dgm:presLayoutVars>
          <dgm:chMax val="1"/>
          <dgm:chPref val="1"/>
        </dgm:presLayoutVars>
      </dgm:prSet>
      <dgm:spPr/>
    </dgm:pt>
    <dgm:pt modelId="{A74232D8-9A9C-47E8-9CA2-20A8C5A68CAF}" type="pres">
      <dgm:prSet presAssocID="{60B2C855-4501-4B44-BDB9-D231854E0D77}" presName="sibTrans" presStyleCnt="0"/>
      <dgm:spPr/>
    </dgm:pt>
    <dgm:pt modelId="{26EC730F-E4B9-4D41-B1E0-D6551B1B2179}" type="pres">
      <dgm:prSet presAssocID="{3E6E7BD0-0F2C-4218-8A65-17BFECA70F44}" presName="compNode" presStyleCnt="0"/>
      <dgm:spPr/>
    </dgm:pt>
    <dgm:pt modelId="{CAA8D25A-EF80-4D3D-A604-A8370238194F}" type="pres">
      <dgm:prSet presAssocID="{3E6E7BD0-0F2C-4218-8A65-17BFECA70F44}" presName="iconBgRect" presStyleLbl="bgShp" presStyleIdx="5" presStyleCnt="7"/>
      <dgm:spPr/>
    </dgm:pt>
    <dgm:pt modelId="{252CE859-F7E9-48D2-85FC-DF193F1D3690}" type="pres">
      <dgm:prSet presAssocID="{3E6E7BD0-0F2C-4218-8A65-17BFECA70F4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etoskop"/>
        </a:ext>
      </dgm:extLst>
    </dgm:pt>
    <dgm:pt modelId="{74226BD7-D7D2-4981-99A2-B88A79C34066}" type="pres">
      <dgm:prSet presAssocID="{3E6E7BD0-0F2C-4218-8A65-17BFECA70F44}" presName="spaceRect" presStyleCnt="0"/>
      <dgm:spPr/>
    </dgm:pt>
    <dgm:pt modelId="{ABA7CBC0-71B2-4CE1-85F4-DAB9FBE03BC6}" type="pres">
      <dgm:prSet presAssocID="{3E6E7BD0-0F2C-4218-8A65-17BFECA70F44}" presName="textRect" presStyleLbl="revTx" presStyleIdx="5" presStyleCnt="7">
        <dgm:presLayoutVars>
          <dgm:chMax val="1"/>
          <dgm:chPref val="1"/>
        </dgm:presLayoutVars>
      </dgm:prSet>
      <dgm:spPr/>
    </dgm:pt>
    <dgm:pt modelId="{B38BA2D0-9769-4D11-BFCA-A4C31952A1EB}" type="pres">
      <dgm:prSet presAssocID="{D71B9E89-6C92-4A82-A458-0E1346AD789A}" presName="sibTrans" presStyleCnt="0"/>
      <dgm:spPr/>
    </dgm:pt>
    <dgm:pt modelId="{5A16DF05-AACA-4200-B82B-776453778AAB}" type="pres">
      <dgm:prSet presAssocID="{7CE30E1A-8E6A-483A-820C-C0BA3A3E683B}" presName="compNode" presStyleCnt="0"/>
      <dgm:spPr/>
    </dgm:pt>
    <dgm:pt modelId="{3A34B3FE-00DD-4B29-BABC-D36DCF268F37}" type="pres">
      <dgm:prSet presAssocID="{7CE30E1A-8E6A-483A-820C-C0BA3A3E683B}" presName="iconBgRect" presStyleLbl="bgShp" presStyleIdx="6" presStyleCnt="7"/>
      <dgm:spPr/>
    </dgm:pt>
    <dgm:pt modelId="{6FE8F348-3128-43F2-AB7F-5AAE54FC77CA}" type="pres">
      <dgm:prSet presAssocID="{7CE30E1A-8E6A-483A-820C-C0BA3A3E68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Şerefe"/>
        </a:ext>
      </dgm:extLst>
    </dgm:pt>
    <dgm:pt modelId="{158F6D24-E122-448A-85E1-FB2EF611987B}" type="pres">
      <dgm:prSet presAssocID="{7CE30E1A-8E6A-483A-820C-C0BA3A3E683B}" presName="spaceRect" presStyleCnt="0"/>
      <dgm:spPr/>
    </dgm:pt>
    <dgm:pt modelId="{22493363-7E15-4871-A472-0CF8083D2235}" type="pres">
      <dgm:prSet presAssocID="{7CE30E1A-8E6A-483A-820C-C0BA3A3E683B}" presName="textRect" presStyleLbl="revTx" presStyleIdx="6" presStyleCnt="7">
        <dgm:presLayoutVars>
          <dgm:chMax val="1"/>
          <dgm:chPref val="1"/>
        </dgm:presLayoutVars>
      </dgm:prSet>
      <dgm:spPr/>
    </dgm:pt>
  </dgm:ptLst>
  <dgm:cxnLst>
    <dgm:cxn modelId="{8A543B1C-F611-4FE3-90FD-BE73F9D2F3CC}" srcId="{9FC69F41-198B-42E8-B429-7C25D94F4BC2}" destId="{0A3EC91D-026F-41FC-A598-BD219FDE44BE}" srcOrd="0" destOrd="0" parTransId="{D6402085-6633-4996-B066-5A3768FCED17}" sibTransId="{79A5563B-5582-4B44-BFDE-DF57FAEA023B}"/>
    <dgm:cxn modelId="{0626F422-505C-4521-A355-5853CE3E66BE}" srcId="{9FC69F41-198B-42E8-B429-7C25D94F4BC2}" destId="{0C735980-EB82-4764-B58A-163996D8182A}" srcOrd="3" destOrd="0" parTransId="{5A715422-CAD2-476D-9504-E5FCD32534CA}" sibTransId="{C1A8DD82-0F06-444C-8B28-506DF99BA90A}"/>
    <dgm:cxn modelId="{26B03726-0D38-4A62-81D9-6F3C6A2F5AED}" type="presOf" srcId="{3B3DE103-2D72-4B84-BD2C-75F966220815}" destId="{AEE646E7-EAB1-4A62-9B1E-F251FEDA9A0D}" srcOrd="0" destOrd="0" presId="urn:microsoft.com/office/officeart/2018/5/layout/IconCircleLabelList"/>
    <dgm:cxn modelId="{513D3B6E-70C2-49B2-A2D4-CC59C9101A8F}" type="presOf" srcId="{7CE30E1A-8E6A-483A-820C-C0BA3A3E683B}" destId="{22493363-7E15-4871-A472-0CF8083D2235}" srcOrd="0" destOrd="0" presId="urn:microsoft.com/office/officeart/2018/5/layout/IconCircleLabelList"/>
    <dgm:cxn modelId="{61BDE07B-271C-4B62-A087-4B497593FB7C}" srcId="{9FC69F41-198B-42E8-B429-7C25D94F4BC2}" destId="{2C6181B0-6D26-4627-B70B-A09DED3C2DA8}" srcOrd="2" destOrd="0" parTransId="{59A871EC-306D-414F-85C1-8023C3721579}" sibTransId="{E9C68CD4-B004-4255-AEC3-68FB28624BFD}"/>
    <dgm:cxn modelId="{F13E027E-2DFA-432F-841C-50E176D96DBB}" type="presOf" srcId="{9FC69F41-198B-42E8-B429-7C25D94F4BC2}" destId="{63673403-04CE-4344-A843-A331D49BE166}" srcOrd="0" destOrd="0" presId="urn:microsoft.com/office/officeart/2018/5/layout/IconCircleLabelList"/>
    <dgm:cxn modelId="{21319582-9F49-4184-AA9E-AF54AC6C8DE1}" type="presOf" srcId="{0A3EC91D-026F-41FC-A598-BD219FDE44BE}" destId="{DB95402B-0A9F-46D6-AD4B-1E3BD83597DF}" srcOrd="0" destOrd="0" presId="urn:microsoft.com/office/officeart/2018/5/layout/IconCircleLabelList"/>
    <dgm:cxn modelId="{856194A2-AD3D-4439-BC15-6D263E6CA43E}" type="presOf" srcId="{3E6E7BD0-0F2C-4218-8A65-17BFECA70F44}" destId="{ABA7CBC0-71B2-4CE1-85F4-DAB9FBE03BC6}" srcOrd="0" destOrd="0" presId="urn:microsoft.com/office/officeart/2018/5/layout/IconCircleLabelList"/>
    <dgm:cxn modelId="{0D5171A9-57B0-4D72-A9D8-CEE254EEBE3E}" type="presOf" srcId="{2C6181B0-6D26-4627-B70B-A09DED3C2DA8}" destId="{7CE99628-6318-49F2-876F-93494DB19ED9}" srcOrd="0" destOrd="0" presId="urn:microsoft.com/office/officeart/2018/5/layout/IconCircleLabelList"/>
    <dgm:cxn modelId="{5212DEB4-1F8A-4BC9-8A9B-0CC9AD3152CC}" srcId="{9FC69F41-198B-42E8-B429-7C25D94F4BC2}" destId="{3E6E7BD0-0F2C-4218-8A65-17BFECA70F44}" srcOrd="5" destOrd="0" parTransId="{3E2EBA2E-95D7-4BF7-B590-D128CB7B99B1}" sibTransId="{D71B9E89-6C92-4A82-A458-0E1346AD789A}"/>
    <dgm:cxn modelId="{1911ACB7-BF00-48D5-A88B-54D3C043C71F}" srcId="{9FC69F41-198B-42E8-B429-7C25D94F4BC2}" destId="{3B3DE103-2D72-4B84-BD2C-75F966220815}" srcOrd="1" destOrd="0" parTransId="{75A0680E-4557-4970-B4EF-981F8EDB8552}" sibTransId="{4BF02543-E428-40AF-9BF4-0E64491B2401}"/>
    <dgm:cxn modelId="{3C0DCBC8-10A8-4781-959A-BB65C2D16B57}" type="presOf" srcId="{B0D7CAA6-54F9-4610-8505-A799765C08E6}" destId="{49D9B2DF-AB77-43E8-8E91-428F301F0EBD}" srcOrd="0" destOrd="0" presId="urn:microsoft.com/office/officeart/2018/5/layout/IconCircleLabelList"/>
    <dgm:cxn modelId="{C3A0DAD0-6D85-4B73-BB2C-5EDDB7AB4D95}" srcId="{9FC69F41-198B-42E8-B429-7C25D94F4BC2}" destId="{7CE30E1A-8E6A-483A-820C-C0BA3A3E683B}" srcOrd="6" destOrd="0" parTransId="{6138C63D-7CFC-4E6E-A155-E4545B9E173C}" sibTransId="{88D048AF-86C9-4A37-91D1-C159926623DD}"/>
    <dgm:cxn modelId="{9770A0F5-FABB-4C17-A461-7ED8358C40EF}" type="presOf" srcId="{0C735980-EB82-4764-B58A-163996D8182A}" destId="{49BD4B89-2F00-429F-84E6-540098051071}" srcOrd="0" destOrd="0" presId="urn:microsoft.com/office/officeart/2018/5/layout/IconCircleLabelList"/>
    <dgm:cxn modelId="{19114BF9-A934-4A3B-A36E-05E93D184A96}" srcId="{9FC69F41-198B-42E8-B429-7C25D94F4BC2}" destId="{B0D7CAA6-54F9-4610-8505-A799765C08E6}" srcOrd="4" destOrd="0" parTransId="{9D8A78F0-0213-4CD3-AB45-2CEB2E5F73C9}" sibTransId="{60B2C855-4501-4B44-BDB9-D231854E0D77}"/>
    <dgm:cxn modelId="{0778E5EF-06EF-49EF-ADB9-AED810CE6D63}" type="presParOf" srcId="{63673403-04CE-4344-A843-A331D49BE166}" destId="{D7EAE214-B550-46C0-A6C8-1CC13311365A}" srcOrd="0" destOrd="0" presId="urn:microsoft.com/office/officeart/2018/5/layout/IconCircleLabelList"/>
    <dgm:cxn modelId="{0A8D4CE9-FAB2-4D85-90B7-87A34F8D3EFB}" type="presParOf" srcId="{D7EAE214-B550-46C0-A6C8-1CC13311365A}" destId="{150AB8F8-006E-4204-B754-4D7F95290EFA}" srcOrd="0" destOrd="0" presId="urn:microsoft.com/office/officeart/2018/5/layout/IconCircleLabelList"/>
    <dgm:cxn modelId="{9AA74A61-C53E-4B3A-9FED-A7CF1B6ADB2F}" type="presParOf" srcId="{D7EAE214-B550-46C0-A6C8-1CC13311365A}" destId="{299017CD-E5C4-477A-A012-3A2C643158D4}" srcOrd="1" destOrd="0" presId="urn:microsoft.com/office/officeart/2018/5/layout/IconCircleLabelList"/>
    <dgm:cxn modelId="{535D14EB-1052-4F05-BC31-C566C39B6844}" type="presParOf" srcId="{D7EAE214-B550-46C0-A6C8-1CC13311365A}" destId="{8CE748A2-1DCB-47FB-AEC2-8C84BA9D7271}" srcOrd="2" destOrd="0" presId="urn:microsoft.com/office/officeart/2018/5/layout/IconCircleLabelList"/>
    <dgm:cxn modelId="{1667C56A-7D7D-4E0C-9CD4-201666617BCD}" type="presParOf" srcId="{D7EAE214-B550-46C0-A6C8-1CC13311365A}" destId="{DB95402B-0A9F-46D6-AD4B-1E3BD83597DF}" srcOrd="3" destOrd="0" presId="urn:microsoft.com/office/officeart/2018/5/layout/IconCircleLabelList"/>
    <dgm:cxn modelId="{5F81229C-5C74-45C8-9C27-EC2DF94C9F4A}" type="presParOf" srcId="{63673403-04CE-4344-A843-A331D49BE166}" destId="{11371495-C8A4-4A14-A9FA-91882D5EE4D4}" srcOrd="1" destOrd="0" presId="urn:microsoft.com/office/officeart/2018/5/layout/IconCircleLabelList"/>
    <dgm:cxn modelId="{2543DA01-4369-43A4-8089-4303420FCEA9}" type="presParOf" srcId="{63673403-04CE-4344-A843-A331D49BE166}" destId="{ED8EB2BF-2FF1-4617-978D-B2243A83BCF5}" srcOrd="2" destOrd="0" presId="urn:microsoft.com/office/officeart/2018/5/layout/IconCircleLabelList"/>
    <dgm:cxn modelId="{AD21EACB-CCA7-47A4-B9F1-E613460BB514}" type="presParOf" srcId="{ED8EB2BF-2FF1-4617-978D-B2243A83BCF5}" destId="{C836CCE1-6813-4BF7-BE81-46206A0890A1}" srcOrd="0" destOrd="0" presId="urn:microsoft.com/office/officeart/2018/5/layout/IconCircleLabelList"/>
    <dgm:cxn modelId="{E6AC170C-3A7E-4BF5-B3C5-DAA6BA5F1AB4}" type="presParOf" srcId="{ED8EB2BF-2FF1-4617-978D-B2243A83BCF5}" destId="{6EAE3518-3407-466B-8B98-C1FD33FC5280}" srcOrd="1" destOrd="0" presId="urn:microsoft.com/office/officeart/2018/5/layout/IconCircleLabelList"/>
    <dgm:cxn modelId="{241B8760-E7B6-4508-A9CE-54EE9F8289B7}" type="presParOf" srcId="{ED8EB2BF-2FF1-4617-978D-B2243A83BCF5}" destId="{E0088F0A-F666-41D2-B749-04FB64923782}" srcOrd="2" destOrd="0" presId="urn:microsoft.com/office/officeart/2018/5/layout/IconCircleLabelList"/>
    <dgm:cxn modelId="{FE5E0EEF-D515-43BA-9DDB-5A70C12C6FC6}" type="presParOf" srcId="{ED8EB2BF-2FF1-4617-978D-B2243A83BCF5}" destId="{AEE646E7-EAB1-4A62-9B1E-F251FEDA9A0D}" srcOrd="3" destOrd="0" presId="urn:microsoft.com/office/officeart/2018/5/layout/IconCircleLabelList"/>
    <dgm:cxn modelId="{49528885-7B05-4008-BE77-7394C8EC1818}" type="presParOf" srcId="{63673403-04CE-4344-A843-A331D49BE166}" destId="{CF6FA679-8F16-4DAB-9512-E97CCB64F3A1}" srcOrd="3" destOrd="0" presId="urn:microsoft.com/office/officeart/2018/5/layout/IconCircleLabelList"/>
    <dgm:cxn modelId="{F3303B6B-4433-4B33-A702-E5BA9D362CD5}" type="presParOf" srcId="{63673403-04CE-4344-A843-A331D49BE166}" destId="{E5DBE2C9-48A6-4CB2-86BA-F8E039F0E33E}" srcOrd="4" destOrd="0" presId="urn:microsoft.com/office/officeart/2018/5/layout/IconCircleLabelList"/>
    <dgm:cxn modelId="{33235156-5F9C-4E76-AB97-A08EA0AD13D9}" type="presParOf" srcId="{E5DBE2C9-48A6-4CB2-86BA-F8E039F0E33E}" destId="{E5079880-B29D-40B0-828D-67FED9217B4E}" srcOrd="0" destOrd="0" presId="urn:microsoft.com/office/officeart/2018/5/layout/IconCircleLabelList"/>
    <dgm:cxn modelId="{D8E6CB93-3E9A-4E52-ACAC-C002352F6446}" type="presParOf" srcId="{E5DBE2C9-48A6-4CB2-86BA-F8E039F0E33E}" destId="{E20AFF97-55D6-41AC-B53A-1F9E7F771F17}" srcOrd="1" destOrd="0" presId="urn:microsoft.com/office/officeart/2018/5/layout/IconCircleLabelList"/>
    <dgm:cxn modelId="{04F61567-1B97-4AB3-A15F-3F71FBD6C43D}" type="presParOf" srcId="{E5DBE2C9-48A6-4CB2-86BA-F8E039F0E33E}" destId="{5CBE417D-EE01-4EBD-AE4E-AD3764F12181}" srcOrd="2" destOrd="0" presId="urn:microsoft.com/office/officeart/2018/5/layout/IconCircleLabelList"/>
    <dgm:cxn modelId="{28D5ABB7-EF05-472A-8F47-4C9568EBD74D}" type="presParOf" srcId="{E5DBE2C9-48A6-4CB2-86BA-F8E039F0E33E}" destId="{7CE99628-6318-49F2-876F-93494DB19ED9}" srcOrd="3" destOrd="0" presId="urn:microsoft.com/office/officeart/2018/5/layout/IconCircleLabelList"/>
    <dgm:cxn modelId="{C7FAFD7D-927A-4A87-9714-B662CC98BE5F}" type="presParOf" srcId="{63673403-04CE-4344-A843-A331D49BE166}" destId="{BBFF2FF9-1BF1-4F71-9420-58E13FD1F450}" srcOrd="5" destOrd="0" presId="urn:microsoft.com/office/officeart/2018/5/layout/IconCircleLabelList"/>
    <dgm:cxn modelId="{BCC0775C-ED7D-4D01-955E-71D3BAC5CDD6}" type="presParOf" srcId="{63673403-04CE-4344-A843-A331D49BE166}" destId="{791AFBC3-4DB3-49A5-A28A-9021F3626AC9}" srcOrd="6" destOrd="0" presId="urn:microsoft.com/office/officeart/2018/5/layout/IconCircleLabelList"/>
    <dgm:cxn modelId="{5212CBAF-E055-4BC3-929D-F8F6F4D3E17C}" type="presParOf" srcId="{791AFBC3-4DB3-49A5-A28A-9021F3626AC9}" destId="{A004D82A-D820-43FD-807D-CED88E6EA812}" srcOrd="0" destOrd="0" presId="urn:microsoft.com/office/officeart/2018/5/layout/IconCircleLabelList"/>
    <dgm:cxn modelId="{ACC99595-7696-4CD1-B1CB-C241A473CB90}" type="presParOf" srcId="{791AFBC3-4DB3-49A5-A28A-9021F3626AC9}" destId="{662DFD7F-8D56-4DB3-AF86-20F7DE367B9D}" srcOrd="1" destOrd="0" presId="urn:microsoft.com/office/officeart/2018/5/layout/IconCircleLabelList"/>
    <dgm:cxn modelId="{A722489A-463B-4D7E-80C3-C0C2C9175B83}" type="presParOf" srcId="{791AFBC3-4DB3-49A5-A28A-9021F3626AC9}" destId="{A3ECC4F8-B9F1-4158-A4AC-E702EA18EEE7}" srcOrd="2" destOrd="0" presId="urn:microsoft.com/office/officeart/2018/5/layout/IconCircleLabelList"/>
    <dgm:cxn modelId="{D7CB74E0-55D3-4D74-9547-900945200C68}" type="presParOf" srcId="{791AFBC3-4DB3-49A5-A28A-9021F3626AC9}" destId="{49BD4B89-2F00-429F-84E6-540098051071}" srcOrd="3" destOrd="0" presId="urn:microsoft.com/office/officeart/2018/5/layout/IconCircleLabelList"/>
    <dgm:cxn modelId="{BF10B18B-BA51-4ABA-A134-545E867D96D0}" type="presParOf" srcId="{63673403-04CE-4344-A843-A331D49BE166}" destId="{600D6E10-B0E6-4BF9-B75F-A72BD5914F23}" srcOrd="7" destOrd="0" presId="urn:microsoft.com/office/officeart/2018/5/layout/IconCircleLabelList"/>
    <dgm:cxn modelId="{082E6065-AC2F-48F5-9248-BA46226D8F3E}" type="presParOf" srcId="{63673403-04CE-4344-A843-A331D49BE166}" destId="{742A9978-69B3-43CA-9DFD-424BE14E4A70}" srcOrd="8" destOrd="0" presId="urn:microsoft.com/office/officeart/2018/5/layout/IconCircleLabelList"/>
    <dgm:cxn modelId="{90A31D3E-98D3-4F32-ADD6-D67331C90A6C}" type="presParOf" srcId="{742A9978-69B3-43CA-9DFD-424BE14E4A70}" destId="{FC7C0B8C-6187-41AF-9CFB-9F26B00B18A1}" srcOrd="0" destOrd="0" presId="urn:microsoft.com/office/officeart/2018/5/layout/IconCircleLabelList"/>
    <dgm:cxn modelId="{2F6B5F3B-C5FB-45FD-8DFA-83F1CF867AD9}" type="presParOf" srcId="{742A9978-69B3-43CA-9DFD-424BE14E4A70}" destId="{A96DECEC-91A3-4F6D-AB0B-0BF18B6C74C1}" srcOrd="1" destOrd="0" presId="urn:microsoft.com/office/officeart/2018/5/layout/IconCircleLabelList"/>
    <dgm:cxn modelId="{663CBF3C-B29F-4205-815B-F756CA0C90E0}" type="presParOf" srcId="{742A9978-69B3-43CA-9DFD-424BE14E4A70}" destId="{7DF3CEDD-CF0D-47C7-81D4-EBC701F021FE}" srcOrd="2" destOrd="0" presId="urn:microsoft.com/office/officeart/2018/5/layout/IconCircleLabelList"/>
    <dgm:cxn modelId="{C30BBEA5-1F50-47AE-9407-B96340A7DED6}" type="presParOf" srcId="{742A9978-69B3-43CA-9DFD-424BE14E4A70}" destId="{49D9B2DF-AB77-43E8-8E91-428F301F0EBD}" srcOrd="3" destOrd="0" presId="urn:microsoft.com/office/officeart/2018/5/layout/IconCircleLabelList"/>
    <dgm:cxn modelId="{7BB3BAAB-EF6C-443D-9E41-0507B366A97C}" type="presParOf" srcId="{63673403-04CE-4344-A843-A331D49BE166}" destId="{A74232D8-9A9C-47E8-9CA2-20A8C5A68CAF}" srcOrd="9" destOrd="0" presId="urn:microsoft.com/office/officeart/2018/5/layout/IconCircleLabelList"/>
    <dgm:cxn modelId="{A6C79782-19FA-46D6-922E-43E26D50BECE}" type="presParOf" srcId="{63673403-04CE-4344-A843-A331D49BE166}" destId="{26EC730F-E4B9-4D41-B1E0-D6551B1B2179}" srcOrd="10" destOrd="0" presId="urn:microsoft.com/office/officeart/2018/5/layout/IconCircleLabelList"/>
    <dgm:cxn modelId="{152B36B1-E4F2-48A7-934F-EE3092579E49}" type="presParOf" srcId="{26EC730F-E4B9-4D41-B1E0-D6551B1B2179}" destId="{CAA8D25A-EF80-4D3D-A604-A8370238194F}" srcOrd="0" destOrd="0" presId="urn:microsoft.com/office/officeart/2018/5/layout/IconCircleLabelList"/>
    <dgm:cxn modelId="{3C419F70-E97B-4274-9D56-EF4A1D013B76}" type="presParOf" srcId="{26EC730F-E4B9-4D41-B1E0-D6551B1B2179}" destId="{252CE859-F7E9-48D2-85FC-DF193F1D3690}" srcOrd="1" destOrd="0" presId="urn:microsoft.com/office/officeart/2018/5/layout/IconCircleLabelList"/>
    <dgm:cxn modelId="{7C42F331-90C5-4502-B1EF-C8977FC69508}" type="presParOf" srcId="{26EC730F-E4B9-4D41-B1E0-D6551B1B2179}" destId="{74226BD7-D7D2-4981-99A2-B88A79C34066}" srcOrd="2" destOrd="0" presId="urn:microsoft.com/office/officeart/2018/5/layout/IconCircleLabelList"/>
    <dgm:cxn modelId="{CFDA09B4-4B43-42C8-A660-29BD43A29594}" type="presParOf" srcId="{26EC730F-E4B9-4D41-B1E0-D6551B1B2179}" destId="{ABA7CBC0-71B2-4CE1-85F4-DAB9FBE03BC6}" srcOrd="3" destOrd="0" presId="urn:microsoft.com/office/officeart/2018/5/layout/IconCircleLabelList"/>
    <dgm:cxn modelId="{713426CF-795C-4823-8DDA-4A151BF0B765}" type="presParOf" srcId="{63673403-04CE-4344-A843-A331D49BE166}" destId="{B38BA2D0-9769-4D11-BFCA-A4C31952A1EB}" srcOrd="11" destOrd="0" presId="urn:microsoft.com/office/officeart/2018/5/layout/IconCircleLabelList"/>
    <dgm:cxn modelId="{79D05040-B302-42BA-AF46-258EBA2D56D3}" type="presParOf" srcId="{63673403-04CE-4344-A843-A331D49BE166}" destId="{5A16DF05-AACA-4200-B82B-776453778AAB}" srcOrd="12" destOrd="0" presId="urn:microsoft.com/office/officeart/2018/5/layout/IconCircleLabelList"/>
    <dgm:cxn modelId="{25C9BA91-BA1D-4513-B601-E0A2A2000FA2}" type="presParOf" srcId="{5A16DF05-AACA-4200-B82B-776453778AAB}" destId="{3A34B3FE-00DD-4B29-BABC-D36DCF268F37}" srcOrd="0" destOrd="0" presId="urn:microsoft.com/office/officeart/2018/5/layout/IconCircleLabelList"/>
    <dgm:cxn modelId="{8CF9C0EC-0A25-4B38-98A9-93CCB5654BAE}" type="presParOf" srcId="{5A16DF05-AACA-4200-B82B-776453778AAB}" destId="{6FE8F348-3128-43F2-AB7F-5AAE54FC77CA}" srcOrd="1" destOrd="0" presId="urn:microsoft.com/office/officeart/2018/5/layout/IconCircleLabelList"/>
    <dgm:cxn modelId="{A7DBDC1D-4E8A-40AA-B420-4BFE38C97813}" type="presParOf" srcId="{5A16DF05-AACA-4200-B82B-776453778AAB}" destId="{158F6D24-E122-448A-85E1-FB2EF611987B}" srcOrd="2" destOrd="0" presId="urn:microsoft.com/office/officeart/2018/5/layout/IconCircleLabelList"/>
    <dgm:cxn modelId="{C81513D9-83AD-44B8-BAEC-58AF31A8296A}" type="presParOf" srcId="{5A16DF05-AACA-4200-B82B-776453778AAB}" destId="{22493363-7E15-4871-A472-0CF8083D223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AB8F8-006E-4204-B754-4D7F95290EFA}">
      <dsp:nvSpPr>
        <dsp:cNvPr id="0" name=""/>
        <dsp:cNvSpPr/>
      </dsp:nvSpPr>
      <dsp:spPr>
        <a:xfrm>
          <a:off x="266484" y="1089760"/>
          <a:ext cx="827789" cy="82778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9017CD-E5C4-477A-A012-3A2C643158D4}">
      <dsp:nvSpPr>
        <dsp:cNvPr id="0" name=""/>
        <dsp:cNvSpPr/>
      </dsp:nvSpPr>
      <dsp:spPr>
        <a:xfrm>
          <a:off x="442898" y="1266175"/>
          <a:ext cx="474960" cy="474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95402B-0A9F-46D6-AD4B-1E3BD83597DF}">
      <dsp:nvSpPr>
        <dsp:cNvPr id="0" name=""/>
        <dsp:cNvSpPr/>
      </dsp:nvSpPr>
      <dsp:spPr>
        <a:xfrm>
          <a:off x="1863"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1. Çalışanları strese yol açan nedenleri kendi kendilerine teşhis etmeleri için teşvik edin.</a:t>
          </a:r>
          <a:endParaRPr lang="en-US" sz="1100" kern="1200"/>
        </a:p>
      </dsp:txBody>
      <dsp:txXfrm>
        <a:off x="1863" y="2175385"/>
        <a:ext cx="1357031" cy="927658"/>
      </dsp:txXfrm>
    </dsp:sp>
    <dsp:sp modelId="{C836CCE1-6813-4BF7-BE81-46206A0890A1}">
      <dsp:nvSpPr>
        <dsp:cNvPr id="0" name=""/>
        <dsp:cNvSpPr/>
      </dsp:nvSpPr>
      <dsp:spPr>
        <a:xfrm>
          <a:off x="1860996" y="1089760"/>
          <a:ext cx="827789" cy="82778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E3518-3407-466B-8B98-C1FD33FC5280}">
      <dsp:nvSpPr>
        <dsp:cNvPr id="0" name=""/>
        <dsp:cNvSpPr/>
      </dsp:nvSpPr>
      <dsp:spPr>
        <a:xfrm>
          <a:off x="2037410" y="1266175"/>
          <a:ext cx="474960" cy="474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E646E7-EAB1-4A62-9B1E-F251FEDA9A0D}">
      <dsp:nvSpPr>
        <dsp:cNvPr id="0" name=""/>
        <dsp:cNvSpPr/>
      </dsp:nvSpPr>
      <dsp:spPr>
        <a:xfrm>
          <a:off x="1596375"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2. Bireylerdeki değişimi belirleyin ve iş-yaşam dengesi ve iş akışı verimliliği ile ilgili konuşmalar başlatın.</a:t>
          </a:r>
          <a:endParaRPr lang="en-US" sz="1100" kern="1200"/>
        </a:p>
      </dsp:txBody>
      <dsp:txXfrm>
        <a:off x="1596375" y="2175385"/>
        <a:ext cx="1357031" cy="927658"/>
      </dsp:txXfrm>
    </dsp:sp>
    <dsp:sp modelId="{E5079880-B29D-40B0-828D-67FED9217B4E}">
      <dsp:nvSpPr>
        <dsp:cNvPr id="0" name=""/>
        <dsp:cNvSpPr/>
      </dsp:nvSpPr>
      <dsp:spPr>
        <a:xfrm>
          <a:off x="3455508" y="1089760"/>
          <a:ext cx="827789" cy="82778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AFF97-55D6-41AC-B53A-1F9E7F771F17}">
      <dsp:nvSpPr>
        <dsp:cNvPr id="0" name=""/>
        <dsp:cNvSpPr/>
      </dsp:nvSpPr>
      <dsp:spPr>
        <a:xfrm>
          <a:off x="3631922" y="1266175"/>
          <a:ext cx="474960" cy="474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E99628-6318-49F2-876F-93494DB19ED9}">
      <dsp:nvSpPr>
        <dsp:cNvPr id="0" name=""/>
        <dsp:cNvSpPr/>
      </dsp:nvSpPr>
      <dsp:spPr>
        <a:xfrm>
          <a:off x="3190887"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3. Kolayca iyileştirici önlemler almak için bireyleri öz farkındalığın bir parçası olarak stresli durumları onaylamaya teşvik edin (Manjlekar, 2019).</a:t>
          </a:r>
          <a:endParaRPr lang="en-US" sz="1100" kern="1200"/>
        </a:p>
      </dsp:txBody>
      <dsp:txXfrm>
        <a:off x="3190887" y="2175385"/>
        <a:ext cx="1357031" cy="927658"/>
      </dsp:txXfrm>
    </dsp:sp>
    <dsp:sp modelId="{A004D82A-D820-43FD-807D-CED88E6EA812}">
      <dsp:nvSpPr>
        <dsp:cNvPr id="0" name=""/>
        <dsp:cNvSpPr/>
      </dsp:nvSpPr>
      <dsp:spPr>
        <a:xfrm>
          <a:off x="5050019" y="1089760"/>
          <a:ext cx="827789" cy="82778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DFD7F-8D56-4DB3-AF86-20F7DE367B9D}">
      <dsp:nvSpPr>
        <dsp:cNvPr id="0" name=""/>
        <dsp:cNvSpPr/>
      </dsp:nvSpPr>
      <dsp:spPr>
        <a:xfrm>
          <a:off x="5226434" y="1266175"/>
          <a:ext cx="474960" cy="4749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BD4B89-2F00-429F-84E6-540098051071}">
      <dsp:nvSpPr>
        <dsp:cNvPr id="0" name=""/>
        <dsp:cNvSpPr/>
      </dsp:nvSpPr>
      <dsp:spPr>
        <a:xfrm>
          <a:off x="4785398"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4. Sağlıklı yaşam programları gerçekleştirin.</a:t>
          </a:r>
          <a:endParaRPr lang="en-US" sz="1100" kern="1200"/>
        </a:p>
      </dsp:txBody>
      <dsp:txXfrm>
        <a:off x="4785398" y="2175385"/>
        <a:ext cx="1357031" cy="927658"/>
      </dsp:txXfrm>
    </dsp:sp>
    <dsp:sp modelId="{FC7C0B8C-6187-41AF-9CFB-9F26B00B18A1}">
      <dsp:nvSpPr>
        <dsp:cNvPr id="0" name=""/>
        <dsp:cNvSpPr/>
      </dsp:nvSpPr>
      <dsp:spPr>
        <a:xfrm>
          <a:off x="6644531" y="1089760"/>
          <a:ext cx="827789" cy="82778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DECEC-91A3-4F6D-AB0B-0BF18B6C74C1}">
      <dsp:nvSpPr>
        <dsp:cNvPr id="0" name=""/>
        <dsp:cNvSpPr/>
      </dsp:nvSpPr>
      <dsp:spPr>
        <a:xfrm>
          <a:off x="6820945" y="1266175"/>
          <a:ext cx="474960" cy="4749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D9B2DF-AB77-43E8-8E91-428F301F0EBD}">
      <dsp:nvSpPr>
        <dsp:cNvPr id="0" name=""/>
        <dsp:cNvSpPr/>
      </dsp:nvSpPr>
      <dsp:spPr>
        <a:xfrm>
          <a:off x="6379910"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5. İyi bir çalışma ortamı sunun ve mümkün olduğu ölçüde esnek çalışma programları sunun.</a:t>
          </a:r>
          <a:endParaRPr lang="en-US" sz="1100" kern="1200"/>
        </a:p>
      </dsp:txBody>
      <dsp:txXfrm>
        <a:off x="6379910" y="2175385"/>
        <a:ext cx="1357031" cy="927658"/>
      </dsp:txXfrm>
    </dsp:sp>
    <dsp:sp modelId="{CAA8D25A-EF80-4D3D-A604-A8370238194F}">
      <dsp:nvSpPr>
        <dsp:cNvPr id="0" name=""/>
        <dsp:cNvSpPr/>
      </dsp:nvSpPr>
      <dsp:spPr>
        <a:xfrm>
          <a:off x="8239043" y="1089760"/>
          <a:ext cx="827789" cy="82778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2CE859-F7E9-48D2-85FC-DF193F1D3690}">
      <dsp:nvSpPr>
        <dsp:cNvPr id="0" name=""/>
        <dsp:cNvSpPr/>
      </dsp:nvSpPr>
      <dsp:spPr>
        <a:xfrm>
          <a:off x="8415457" y="1266175"/>
          <a:ext cx="474960" cy="47496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A7CBC0-71B2-4CE1-85F4-DAB9FBE03BC6}">
      <dsp:nvSpPr>
        <dsp:cNvPr id="0" name=""/>
        <dsp:cNvSpPr/>
      </dsp:nvSpPr>
      <dsp:spPr>
        <a:xfrm>
          <a:off x="7974422"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6. Sağlık ve güvenlik önlemlerini sağlayın.</a:t>
          </a:r>
          <a:endParaRPr lang="en-US" sz="1100" kern="1200"/>
        </a:p>
      </dsp:txBody>
      <dsp:txXfrm>
        <a:off x="7974422" y="2175385"/>
        <a:ext cx="1357031" cy="927658"/>
      </dsp:txXfrm>
    </dsp:sp>
    <dsp:sp modelId="{3A34B3FE-00DD-4B29-BABC-D36DCF268F37}">
      <dsp:nvSpPr>
        <dsp:cNvPr id="0" name=""/>
        <dsp:cNvSpPr/>
      </dsp:nvSpPr>
      <dsp:spPr>
        <a:xfrm>
          <a:off x="9833555" y="1089760"/>
          <a:ext cx="827789" cy="82778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E8F348-3128-43F2-AB7F-5AAE54FC77CA}">
      <dsp:nvSpPr>
        <dsp:cNvPr id="0" name=""/>
        <dsp:cNvSpPr/>
      </dsp:nvSpPr>
      <dsp:spPr>
        <a:xfrm>
          <a:off x="10009969" y="1266175"/>
          <a:ext cx="474960" cy="47496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493363-7E15-4871-A472-0CF8083D2235}">
      <dsp:nvSpPr>
        <dsp:cNvPr id="0" name=""/>
        <dsp:cNvSpPr/>
      </dsp:nvSpPr>
      <dsp:spPr>
        <a:xfrm>
          <a:off x="9568934" y="2175385"/>
          <a:ext cx="1357031" cy="927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7. İş yerindeki kişiler arası ilişkileri güçlendirmek (Lampech, 2017).</a:t>
          </a:r>
          <a:endParaRPr lang="en-US" sz="1100" kern="1200"/>
        </a:p>
      </dsp:txBody>
      <dsp:txXfrm>
        <a:off x="9568934" y="2175385"/>
        <a:ext cx="1357031" cy="92765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5465E-EE74-44E5-B43D-7EE4584181C6}" type="datetimeFigureOut">
              <a:rPr lang="tr-TR" smtClean="0"/>
              <a:t>9.05.2025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710DD-99F1-45F8-826F-3379C3EBDCD3}" type="slidenum">
              <a:rPr lang="tr-TR" smtClean="0"/>
              <a:t>‹#›</a:t>
            </a:fld>
            <a:endParaRPr lang="tr-TR"/>
          </a:p>
        </p:txBody>
      </p:sp>
    </p:spTree>
    <p:extLst>
      <p:ext uri="{BB962C8B-B14F-4D97-AF65-F5344CB8AC3E}">
        <p14:creationId xmlns:p14="http://schemas.microsoft.com/office/powerpoint/2010/main" val="123142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9710DD-99F1-45F8-826F-3379C3EBDCD3}" type="slidenum">
              <a:rPr lang="tr-TR" smtClean="0"/>
              <a:t>11</a:t>
            </a:fld>
            <a:endParaRPr lang="tr-TR"/>
          </a:p>
        </p:txBody>
      </p:sp>
    </p:spTree>
    <p:extLst>
      <p:ext uri="{BB962C8B-B14F-4D97-AF65-F5344CB8AC3E}">
        <p14:creationId xmlns:p14="http://schemas.microsoft.com/office/powerpoint/2010/main" val="202691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9710DD-99F1-45F8-826F-3379C3EBDCD3}" type="slidenum">
              <a:rPr lang="tr-TR" smtClean="0"/>
              <a:t>15</a:t>
            </a:fld>
            <a:endParaRPr lang="tr-TR"/>
          </a:p>
        </p:txBody>
      </p:sp>
    </p:spTree>
    <p:extLst>
      <p:ext uri="{BB962C8B-B14F-4D97-AF65-F5344CB8AC3E}">
        <p14:creationId xmlns:p14="http://schemas.microsoft.com/office/powerpoint/2010/main" val="397871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9710DD-99F1-45F8-826F-3379C3EBDCD3}" type="slidenum">
              <a:rPr lang="tr-TR" smtClean="0"/>
              <a:t>16</a:t>
            </a:fld>
            <a:endParaRPr lang="tr-TR"/>
          </a:p>
        </p:txBody>
      </p:sp>
    </p:spTree>
    <p:extLst>
      <p:ext uri="{BB962C8B-B14F-4D97-AF65-F5344CB8AC3E}">
        <p14:creationId xmlns:p14="http://schemas.microsoft.com/office/powerpoint/2010/main" val="235395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102AAE-9B92-C412-31E9-07BC04A1FD4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75A1B25-1ED2-7E43-5BB8-45C21A856F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51CED8E-56A4-A297-D6D6-D0463C8E5584}"/>
              </a:ext>
            </a:extLst>
          </p:cNvPr>
          <p:cNvSpPr>
            <a:spLocks noGrp="1"/>
          </p:cNvSpPr>
          <p:nvPr>
            <p:ph type="dt" sz="half" idx="10"/>
          </p:nvPr>
        </p:nvSpPr>
        <p:spPr/>
        <p:txBody>
          <a:bodyPr/>
          <a:lstStyle/>
          <a:p>
            <a:fld id="{474688A1-274D-4179-ABC3-6D40C2F4BC02}" type="datetime1">
              <a:rPr lang="tr-TR" smtClean="0"/>
              <a:t>9.05.2025</a:t>
            </a:fld>
            <a:endParaRPr lang="tr-TR"/>
          </a:p>
        </p:txBody>
      </p:sp>
      <p:sp>
        <p:nvSpPr>
          <p:cNvPr id="5" name="Alt Bilgi Yer Tutucusu 4">
            <a:extLst>
              <a:ext uri="{FF2B5EF4-FFF2-40B4-BE49-F238E27FC236}">
                <a16:creationId xmlns:a16="http://schemas.microsoft.com/office/drawing/2014/main" id="{662C3F98-5D79-5736-F374-1EE19E741F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CAF3667-FFA2-4B1E-2FD4-9A05A511B0F2}"/>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97047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CD76B3-B077-536C-A252-383B0B201A1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CD3E051-461E-1A07-959F-6CDBE602019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D7E54E-8A54-B8D6-FCAB-DFB042BCF434}"/>
              </a:ext>
            </a:extLst>
          </p:cNvPr>
          <p:cNvSpPr>
            <a:spLocks noGrp="1"/>
          </p:cNvSpPr>
          <p:nvPr>
            <p:ph type="dt" sz="half" idx="10"/>
          </p:nvPr>
        </p:nvSpPr>
        <p:spPr/>
        <p:txBody>
          <a:bodyPr/>
          <a:lstStyle/>
          <a:p>
            <a:fld id="{C4D3F594-55D6-46AC-9ACA-E702B81B10B8}" type="datetime1">
              <a:rPr lang="tr-TR" smtClean="0"/>
              <a:t>9.05.2025</a:t>
            </a:fld>
            <a:endParaRPr lang="tr-TR"/>
          </a:p>
        </p:txBody>
      </p:sp>
      <p:sp>
        <p:nvSpPr>
          <p:cNvPr id="5" name="Alt Bilgi Yer Tutucusu 4">
            <a:extLst>
              <a:ext uri="{FF2B5EF4-FFF2-40B4-BE49-F238E27FC236}">
                <a16:creationId xmlns:a16="http://schemas.microsoft.com/office/drawing/2014/main" id="{5FC6252D-E202-54FE-9A52-EB54B060E19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43BE0D1-56D3-D329-BB8E-C81E701A7B93}"/>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370532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5D1D939-B2D5-3368-C14D-5C56E0604CB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4990D7F-66D0-3D76-C9A3-98468C647AB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81245E8-A8E6-6D7D-A973-EF38BBAB2511}"/>
              </a:ext>
            </a:extLst>
          </p:cNvPr>
          <p:cNvSpPr>
            <a:spLocks noGrp="1"/>
          </p:cNvSpPr>
          <p:nvPr>
            <p:ph type="dt" sz="half" idx="10"/>
          </p:nvPr>
        </p:nvSpPr>
        <p:spPr/>
        <p:txBody>
          <a:bodyPr/>
          <a:lstStyle/>
          <a:p>
            <a:fld id="{23498C5F-18C8-4ED2-863E-A260E7A87EB2}" type="datetime1">
              <a:rPr lang="tr-TR" smtClean="0"/>
              <a:t>9.05.2025</a:t>
            </a:fld>
            <a:endParaRPr lang="tr-TR"/>
          </a:p>
        </p:txBody>
      </p:sp>
      <p:sp>
        <p:nvSpPr>
          <p:cNvPr id="5" name="Alt Bilgi Yer Tutucusu 4">
            <a:extLst>
              <a:ext uri="{FF2B5EF4-FFF2-40B4-BE49-F238E27FC236}">
                <a16:creationId xmlns:a16="http://schemas.microsoft.com/office/drawing/2014/main" id="{210C9FD5-6400-416D-0F0C-FF02EEC3B95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721EF64-172F-3ACF-0F6C-0DA248B435FD}"/>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372850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A35DC6-980D-2196-AE82-9EBE6A386A9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EAF828B-A06F-6AA0-5415-A1536B4422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47CD290-7C22-D7E3-853D-27976D0CE235}"/>
              </a:ext>
            </a:extLst>
          </p:cNvPr>
          <p:cNvSpPr>
            <a:spLocks noGrp="1"/>
          </p:cNvSpPr>
          <p:nvPr>
            <p:ph type="dt" sz="half" idx="10"/>
          </p:nvPr>
        </p:nvSpPr>
        <p:spPr/>
        <p:txBody>
          <a:bodyPr/>
          <a:lstStyle/>
          <a:p>
            <a:fld id="{2D10F954-023E-411D-A101-F82E6BD51ADA}" type="datetime1">
              <a:rPr lang="tr-TR" smtClean="0"/>
              <a:t>9.05.2025</a:t>
            </a:fld>
            <a:endParaRPr lang="tr-TR"/>
          </a:p>
        </p:txBody>
      </p:sp>
      <p:sp>
        <p:nvSpPr>
          <p:cNvPr id="5" name="Alt Bilgi Yer Tutucusu 4">
            <a:extLst>
              <a:ext uri="{FF2B5EF4-FFF2-40B4-BE49-F238E27FC236}">
                <a16:creationId xmlns:a16="http://schemas.microsoft.com/office/drawing/2014/main" id="{D8A76698-19C7-E5C0-529D-2365C0717EE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1C6560E-6999-8B08-5914-626D166E526A}"/>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191278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5FC651-67C2-1AF8-A358-F30DB370ED9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ED8DD0F-090E-3D44-9146-4E7C5EFE97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AC252B5-7EA5-495F-9123-CBF13BD7EFCF}"/>
              </a:ext>
            </a:extLst>
          </p:cNvPr>
          <p:cNvSpPr>
            <a:spLocks noGrp="1"/>
          </p:cNvSpPr>
          <p:nvPr>
            <p:ph type="dt" sz="half" idx="10"/>
          </p:nvPr>
        </p:nvSpPr>
        <p:spPr/>
        <p:txBody>
          <a:bodyPr/>
          <a:lstStyle/>
          <a:p>
            <a:fld id="{DD329E86-7DE0-47D7-AE59-45BB93640E98}" type="datetime1">
              <a:rPr lang="tr-TR" smtClean="0"/>
              <a:t>9.05.2025</a:t>
            </a:fld>
            <a:endParaRPr lang="tr-TR"/>
          </a:p>
        </p:txBody>
      </p:sp>
      <p:sp>
        <p:nvSpPr>
          <p:cNvPr id="5" name="Alt Bilgi Yer Tutucusu 4">
            <a:extLst>
              <a:ext uri="{FF2B5EF4-FFF2-40B4-BE49-F238E27FC236}">
                <a16:creationId xmlns:a16="http://schemas.microsoft.com/office/drawing/2014/main" id="{2D55FE5D-A7AD-3DA0-9850-FA70D68C7F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4B6C306-E828-3370-964B-9392098CA415}"/>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197811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26D51F-0C13-5F7F-A53C-3791190EF3C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708BC93-63DD-5740-B472-100F1552ECB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C8B4052-A6FF-4B5A-5C72-4BBA689F38B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5994B41-7C11-71FF-DFD2-1682ECB7B290}"/>
              </a:ext>
            </a:extLst>
          </p:cNvPr>
          <p:cNvSpPr>
            <a:spLocks noGrp="1"/>
          </p:cNvSpPr>
          <p:nvPr>
            <p:ph type="dt" sz="half" idx="10"/>
          </p:nvPr>
        </p:nvSpPr>
        <p:spPr/>
        <p:txBody>
          <a:bodyPr/>
          <a:lstStyle/>
          <a:p>
            <a:fld id="{ACC3597A-9A85-4E4A-80BF-604671E21DCA}" type="datetime1">
              <a:rPr lang="tr-TR" smtClean="0"/>
              <a:t>9.05.2025</a:t>
            </a:fld>
            <a:endParaRPr lang="tr-TR"/>
          </a:p>
        </p:txBody>
      </p:sp>
      <p:sp>
        <p:nvSpPr>
          <p:cNvPr id="6" name="Alt Bilgi Yer Tutucusu 5">
            <a:extLst>
              <a:ext uri="{FF2B5EF4-FFF2-40B4-BE49-F238E27FC236}">
                <a16:creationId xmlns:a16="http://schemas.microsoft.com/office/drawing/2014/main" id="{84ABA920-31FF-569D-0CAD-7204CF2D43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5C37376-9224-C7ED-947F-C92BD47BDE5F}"/>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28945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2D9FC4-A5EA-387E-450B-664F18696DC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0F3C7E6-BB79-CE3A-F907-0D909576E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60EE0DC-9798-FAC8-E0BC-E1709E8EAF3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66BCD21-46DD-3B55-2E69-897D38290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A1235BF-A6C9-47CF-41EB-02E819898C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7005D4E-41BF-C21D-26AC-EC1DDE48A426}"/>
              </a:ext>
            </a:extLst>
          </p:cNvPr>
          <p:cNvSpPr>
            <a:spLocks noGrp="1"/>
          </p:cNvSpPr>
          <p:nvPr>
            <p:ph type="dt" sz="half" idx="10"/>
          </p:nvPr>
        </p:nvSpPr>
        <p:spPr/>
        <p:txBody>
          <a:bodyPr/>
          <a:lstStyle/>
          <a:p>
            <a:fld id="{64330F61-C4EB-4EF3-B01E-7098288D2C15}" type="datetime1">
              <a:rPr lang="tr-TR" smtClean="0"/>
              <a:t>9.05.2025</a:t>
            </a:fld>
            <a:endParaRPr lang="tr-TR"/>
          </a:p>
        </p:txBody>
      </p:sp>
      <p:sp>
        <p:nvSpPr>
          <p:cNvPr id="8" name="Alt Bilgi Yer Tutucusu 7">
            <a:extLst>
              <a:ext uri="{FF2B5EF4-FFF2-40B4-BE49-F238E27FC236}">
                <a16:creationId xmlns:a16="http://schemas.microsoft.com/office/drawing/2014/main" id="{1C305630-9B4E-867C-AD5B-5EEC461899C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6D7CA8A-0761-6FAB-76B6-E624AD4EC718}"/>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384844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7DFE59-373B-7061-ED5D-C628A054A55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4FC29CA-9F4D-C627-A639-55163AD0B09E}"/>
              </a:ext>
            </a:extLst>
          </p:cNvPr>
          <p:cNvSpPr>
            <a:spLocks noGrp="1"/>
          </p:cNvSpPr>
          <p:nvPr>
            <p:ph type="dt" sz="half" idx="10"/>
          </p:nvPr>
        </p:nvSpPr>
        <p:spPr/>
        <p:txBody>
          <a:bodyPr/>
          <a:lstStyle/>
          <a:p>
            <a:fld id="{6013CF35-306E-4CF6-A1A5-258DE1ED61C1}" type="datetime1">
              <a:rPr lang="tr-TR" smtClean="0"/>
              <a:t>9.05.2025</a:t>
            </a:fld>
            <a:endParaRPr lang="tr-TR"/>
          </a:p>
        </p:txBody>
      </p:sp>
      <p:sp>
        <p:nvSpPr>
          <p:cNvPr id="4" name="Alt Bilgi Yer Tutucusu 3">
            <a:extLst>
              <a:ext uri="{FF2B5EF4-FFF2-40B4-BE49-F238E27FC236}">
                <a16:creationId xmlns:a16="http://schemas.microsoft.com/office/drawing/2014/main" id="{4C65D536-B45C-B20B-1D2B-B565FB11B97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FC666A1-95A5-6DAA-6F08-FA2FC6864A80}"/>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100506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D5C98AF-78AA-980E-1123-847F22DF8D11}"/>
              </a:ext>
            </a:extLst>
          </p:cNvPr>
          <p:cNvSpPr>
            <a:spLocks noGrp="1"/>
          </p:cNvSpPr>
          <p:nvPr>
            <p:ph type="dt" sz="half" idx="10"/>
          </p:nvPr>
        </p:nvSpPr>
        <p:spPr/>
        <p:txBody>
          <a:bodyPr/>
          <a:lstStyle/>
          <a:p>
            <a:fld id="{65AC99DF-D605-4377-AB94-36220635BD9D}" type="datetime1">
              <a:rPr lang="tr-TR" smtClean="0"/>
              <a:t>9.05.2025</a:t>
            </a:fld>
            <a:endParaRPr lang="tr-TR"/>
          </a:p>
        </p:txBody>
      </p:sp>
      <p:sp>
        <p:nvSpPr>
          <p:cNvPr id="3" name="Alt Bilgi Yer Tutucusu 2">
            <a:extLst>
              <a:ext uri="{FF2B5EF4-FFF2-40B4-BE49-F238E27FC236}">
                <a16:creationId xmlns:a16="http://schemas.microsoft.com/office/drawing/2014/main" id="{C2B946D6-4A44-A7EC-27D5-960EA4BE271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A6D7FD1-AAFD-9666-0F12-32982E1D998D}"/>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306706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70C7BC-9D59-63E1-B5C0-A95B6385140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944BA60-68AE-3241-2A13-6340F4FB27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66DA7C7-43CB-DD89-5D31-59DD3C5B0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ED0FF51-E212-5CB4-E628-99840AEB41F6}"/>
              </a:ext>
            </a:extLst>
          </p:cNvPr>
          <p:cNvSpPr>
            <a:spLocks noGrp="1"/>
          </p:cNvSpPr>
          <p:nvPr>
            <p:ph type="dt" sz="half" idx="10"/>
          </p:nvPr>
        </p:nvSpPr>
        <p:spPr/>
        <p:txBody>
          <a:bodyPr/>
          <a:lstStyle/>
          <a:p>
            <a:fld id="{E1B7DBA2-AAE4-4857-B452-5D7EA1DC48A7}" type="datetime1">
              <a:rPr lang="tr-TR" smtClean="0"/>
              <a:t>9.05.2025</a:t>
            </a:fld>
            <a:endParaRPr lang="tr-TR"/>
          </a:p>
        </p:txBody>
      </p:sp>
      <p:sp>
        <p:nvSpPr>
          <p:cNvPr id="6" name="Alt Bilgi Yer Tutucusu 5">
            <a:extLst>
              <a:ext uri="{FF2B5EF4-FFF2-40B4-BE49-F238E27FC236}">
                <a16:creationId xmlns:a16="http://schemas.microsoft.com/office/drawing/2014/main" id="{7531B2B8-D01E-1193-A9B2-6089AFBF60D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7EB5971-35E4-DE41-274F-8BF873227246}"/>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40272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B51587-A8A6-A2CA-F984-F370F96AFEE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2036C25-C394-7FC2-B759-065923BEC4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F078A93-283E-F680-8D3E-CB7C31DF5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181BCA5-66FD-7332-BB4B-7178502C46A9}"/>
              </a:ext>
            </a:extLst>
          </p:cNvPr>
          <p:cNvSpPr>
            <a:spLocks noGrp="1"/>
          </p:cNvSpPr>
          <p:nvPr>
            <p:ph type="dt" sz="half" idx="10"/>
          </p:nvPr>
        </p:nvSpPr>
        <p:spPr/>
        <p:txBody>
          <a:bodyPr/>
          <a:lstStyle/>
          <a:p>
            <a:fld id="{2047E282-5C4E-4DF4-A426-5D214F656794}" type="datetime1">
              <a:rPr lang="tr-TR" smtClean="0"/>
              <a:t>9.05.2025</a:t>
            </a:fld>
            <a:endParaRPr lang="tr-TR"/>
          </a:p>
        </p:txBody>
      </p:sp>
      <p:sp>
        <p:nvSpPr>
          <p:cNvPr id="6" name="Alt Bilgi Yer Tutucusu 5">
            <a:extLst>
              <a:ext uri="{FF2B5EF4-FFF2-40B4-BE49-F238E27FC236}">
                <a16:creationId xmlns:a16="http://schemas.microsoft.com/office/drawing/2014/main" id="{1BEADBE8-3EDD-D9B9-D467-18F230ABA4B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38537BB-CBAA-3BBB-E302-B75892A5579C}"/>
              </a:ext>
            </a:extLst>
          </p:cNvPr>
          <p:cNvSpPr>
            <a:spLocks noGrp="1"/>
          </p:cNvSpPr>
          <p:nvPr>
            <p:ph type="sldNum" sz="quarter" idx="12"/>
          </p:nvPr>
        </p:nvSpPr>
        <p:spPr/>
        <p:txBody>
          <a:bodyPr/>
          <a:lstStyle/>
          <a:p>
            <a:fld id="{89888043-B7C2-4ED2-9766-4B49FE82B120}" type="slidenum">
              <a:rPr lang="tr-TR" smtClean="0"/>
              <a:t>‹#›</a:t>
            </a:fld>
            <a:endParaRPr lang="tr-TR"/>
          </a:p>
        </p:txBody>
      </p:sp>
    </p:spTree>
    <p:extLst>
      <p:ext uri="{BB962C8B-B14F-4D97-AF65-F5344CB8AC3E}">
        <p14:creationId xmlns:p14="http://schemas.microsoft.com/office/powerpoint/2010/main" val="350575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3CCDAD8-0DDF-873A-4479-B4E8A34228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B1C7369-FC6D-C689-40A8-07DC8854A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5B43944-B5CA-3EDC-82A0-7D67F5F6D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10CB4-5F33-4E10-A229-42DF22137830}" type="datetime1">
              <a:rPr lang="tr-TR" smtClean="0"/>
              <a:t>9.05.2025</a:t>
            </a:fld>
            <a:endParaRPr lang="tr-TR"/>
          </a:p>
        </p:txBody>
      </p:sp>
      <p:sp>
        <p:nvSpPr>
          <p:cNvPr id="5" name="Alt Bilgi Yer Tutucusu 4">
            <a:extLst>
              <a:ext uri="{FF2B5EF4-FFF2-40B4-BE49-F238E27FC236}">
                <a16:creationId xmlns:a16="http://schemas.microsoft.com/office/drawing/2014/main" id="{4788A6F2-A16D-216A-442F-AA15972D6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1DD5B9BB-4C9A-AA25-785C-1A09A2726D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888043-B7C2-4ED2-9766-4B49FE82B120}" type="slidenum">
              <a:rPr lang="tr-TR" smtClean="0"/>
              <a:t>‹#›</a:t>
            </a:fld>
            <a:endParaRPr lang="tr-TR"/>
          </a:p>
        </p:txBody>
      </p:sp>
    </p:spTree>
    <p:extLst>
      <p:ext uri="{BB962C8B-B14F-4D97-AF65-F5344CB8AC3E}">
        <p14:creationId xmlns:p14="http://schemas.microsoft.com/office/powerpoint/2010/main" val="1702599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478039B-D262-7FFF-4E0C-834B11A91353}"/>
              </a:ext>
            </a:extLst>
          </p:cNvPr>
          <p:cNvSpPr>
            <a:spLocks noGrp="1"/>
          </p:cNvSpPr>
          <p:nvPr>
            <p:ph type="ctrTitle"/>
          </p:nvPr>
        </p:nvSpPr>
        <p:spPr>
          <a:xfrm>
            <a:off x="838200" y="1748452"/>
            <a:ext cx="4974771" cy="3587786"/>
          </a:xfrm>
        </p:spPr>
        <p:txBody>
          <a:bodyPr vert="horz" lIns="91440" tIns="45720" rIns="91440" bIns="45720" rtlCol="0" anchor="ctr">
            <a:normAutofit/>
          </a:bodyPr>
          <a:lstStyle/>
          <a:p>
            <a:r>
              <a:rPr lang="en-US" sz="4400" kern="1200" dirty="0" err="1">
                <a:solidFill>
                  <a:schemeClr val="bg1"/>
                </a:solidFill>
                <a:latin typeface="+mj-lt"/>
                <a:ea typeface="+mj-ea"/>
                <a:cs typeface="+mj-cs"/>
              </a:rPr>
              <a:t>Stres</a:t>
            </a:r>
            <a:r>
              <a:rPr lang="tr-TR" sz="4400" kern="1200" dirty="0">
                <a:solidFill>
                  <a:schemeClr val="bg1"/>
                </a:solidFill>
                <a:latin typeface="+mj-lt"/>
                <a:ea typeface="+mj-ea"/>
                <a:cs typeface="+mj-cs"/>
              </a:rPr>
              <a:t> ve Stres</a:t>
            </a:r>
            <a:r>
              <a:rPr lang="en-US" sz="4400" kern="1200" dirty="0">
                <a:solidFill>
                  <a:schemeClr val="bg1"/>
                </a:solidFill>
                <a:latin typeface="+mj-lt"/>
                <a:ea typeface="+mj-ea"/>
                <a:cs typeface="+mj-cs"/>
              </a:rPr>
              <a:t> İle Baş </a:t>
            </a:r>
            <a:r>
              <a:rPr lang="en-US" sz="4400" kern="1200" dirty="0" err="1">
                <a:solidFill>
                  <a:schemeClr val="bg1"/>
                </a:solidFill>
                <a:latin typeface="+mj-lt"/>
                <a:ea typeface="+mj-ea"/>
                <a:cs typeface="+mj-cs"/>
              </a:rPr>
              <a:t>Etme</a:t>
            </a:r>
            <a:r>
              <a:rPr lang="en-US" sz="4400" kern="1200" dirty="0">
                <a:solidFill>
                  <a:schemeClr val="bg1"/>
                </a:solidFill>
                <a:latin typeface="+mj-lt"/>
                <a:ea typeface="+mj-ea"/>
                <a:cs typeface="+mj-cs"/>
              </a:rPr>
              <a:t> </a:t>
            </a:r>
            <a:r>
              <a:rPr lang="en-US" sz="4400" kern="1200" dirty="0" err="1">
                <a:solidFill>
                  <a:schemeClr val="bg1"/>
                </a:solidFill>
                <a:latin typeface="+mj-lt"/>
                <a:ea typeface="+mj-ea"/>
                <a:cs typeface="+mj-cs"/>
              </a:rPr>
              <a:t>Yöntemleri</a:t>
            </a:r>
            <a:endParaRPr lang="en-US" sz="4400" kern="1200" dirty="0">
              <a:solidFill>
                <a:schemeClr val="bg1"/>
              </a:solidFill>
              <a:latin typeface="+mj-lt"/>
              <a:ea typeface="+mj-ea"/>
              <a:cs typeface="+mj-cs"/>
            </a:endParaRP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Alt Başlık 2">
            <a:extLst>
              <a:ext uri="{FF2B5EF4-FFF2-40B4-BE49-F238E27FC236}">
                <a16:creationId xmlns:a16="http://schemas.microsoft.com/office/drawing/2014/main" id="{0884E5FF-8DD4-B272-B198-E027D193E886}"/>
              </a:ext>
            </a:extLst>
          </p:cNvPr>
          <p:cNvSpPr>
            <a:spLocks noGrp="1"/>
          </p:cNvSpPr>
          <p:nvPr>
            <p:ph type="subTitle" idx="1"/>
          </p:nvPr>
        </p:nvSpPr>
        <p:spPr>
          <a:xfrm>
            <a:off x="6379029" y="4614706"/>
            <a:ext cx="4974771" cy="2053184"/>
          </a:xfrm>
        </p:spPr>
        <p:txBody>
          <a:bodyPr vert="horz" lIns="91440" tIns="45720" rIns="91440" bIns="45720" rtlCol="0">
            <a:normAutofit/>
          </a:bodyPr>
          <a:lstStyle/>
          <a:p>
            <a:r>
              <a:rPr lang="en-US" dirty="0">
                <a:solidFill>
                  <a:schemeClr val="bg1"/>
                </a:solidFill>
              </a:rPr>
              <a:t>Prof. Dr. Figen AKÇA</a:t>
            </a:r>
          </a:p>
          <a:p>
            <a:r>
              <a:rPr lang="en-US" dirty="0">
                <a:solidFill>
                  <a:schemeClr val="bg1"/>
                </a:solidFill>
              </a:rPr>
              <a:t>BUÜ</a:t>
            </a:r>
          </a:p>
          <a:p>
            <a:r>
              <a:rPr lang="en-US" dirty="0" err="1">
                <a:solidFill>
                  <a:schemeClr val="bg1"/>
                </a:solidFill>
              </a:rPr>
              <a:t>Eğitim</a:t>
            </a:r>
            <a:r>
              <a:rPr lang="en-US" dirty="0">
                <a:solidFill>
                  <a:schemeClr val="bg1"/>
                </a:solidFill>
              </a:rPr>
              <a:t> </a:t>
            </a:r>
            <a:r>
              <a:rPr lang="en-US" dirty="0" err="1">
                <a:solidFill>
                  <a:schemeClr val="bg1"/>
                </a:solidFill>
              </a:rPr>
              <a:t>Fakültesi</a:t>
            </a:r>
            <a:endParaRPr lang="en-US" dirty="0">
              <a:solidFill>
                <a:schemeClr val="bg1"/>
              </a:solidFill>
            </a:endParaRPr>
          </a:p>
          <a:p>
            <a:r>
              <a:rPr lang="en-US" dirty="0">
                <a:solidFill>
                  <a:schemeClr val="bg1"/>
                </a:solidFill>
              </a:rPr>
              <a:t>figenakca@uludag.edu.tr</a:t>
            </a:r>
          </a:p>
        </p:txBody>
      </p:sp>
      <p:sp>
        <p:nvSpPr>
          <p:cNvPr id="4" name="Veri Yer Tutucusu 3">
            <a:extLst>
              <a:ext uri="{FF2B5EF4-FFF2-40B4-BE49-F238E27FC236}">
                <a16:creationId xmlns:a16="http://schemas.microsoft.com/office/drawing/2014/main" id="{1096E596-5F52-F0BC-C7DC-6139F40E6997}"/>
              </a:ext>
            </a:extLst>
          </p:cNvPr>
          <p:cNvSpPr>
            <a:spLocks noGrp="1"/>
          </p:cNvSpPr>
          <p:nvPr>
            <p:ph type="dt" sz="half" idx="10"/>
          </p:nvPr>
        </p:nvSpPr>
        <p:spPr/>
        <p:txBody>
          <a:bodyPr/>
          <a:lstStyle/>
          <a:p>
            <a:fld id="{BD866C3D-8741-4C7D-A8DF-C4E180B3FA68}" type="datetime1">
              <a:rPr lang="tr-TR" smtClean="0"/>
              <a:t>9.05.2025</a:t>
            </a:fld>
            <a:endParaRPr lang="tr-TR"/>
          </a:p>
        </p:txBody>
      </p:sp>
      <p:sp>
        <p:nvSpPr>
          <p:cNvPr id="6" name="Slayt Numarası Yer Tutucusu 5">
            <a:extLst>
              <a:ext uri="{FF2B5EF4-FFF2-40B4-BE49-F238E27FC236}">
                <a16:creationId xmlns:a16="http://schemas.microsoft.com/office/drawing/2014/main" id="{53692B6B-2650-F85A-B54F-FF3C4DAE0BED}"/>
              </a:ext>
            </a:extLst>
          </p:cNvPr>
          <p:cNvSpPr>
            <a:spLocks noGrp="1"/>
          </p:cNvSpPr>
          <p:nvPr>
            <p:ph type="sldNum" sz="quarter" idx="12"/>
          </p:nvPr>
        </p:nvSpPr>
        <p:spPr/>
        <p:txBody>
          <a:bodyPr/>
          <a:lstStyle/>
          <a:p>
            <a:fld id="{89888043-B7C2-4ED2-9766-4B49FE82B120}" type="slidenum">
              <a:rPr lang="tr-TR" smtClean="0"/>
              <a:t>1</a:t>
            </a:fld>
            <a:endParaRPr lang="tr-TR"/>
          </a:p>
        </p:txBody>
      </p:sp>
    </p:spTree>
    <p:extLst>
      <p:ext uri="{BB962C8B-B14F-4D97-AF65-F5344CB8AC3E}">
        <p14:creationId xmlns:p14="http://schemas.microsoft.com/office/powerpoint/2010/main" val="350310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Resim 1">
            <a:extLst>
              <a:ext uri="{FF2B5EF4-FFF2-40B4-BE49-F238E27FC236}">
                <a16:creationId xmlns:a16="http://schemas.microsoft.com/office/drawing/2014/main" id="{FF7799F9-AB5C-A16C-065B-117AC9BDDAE4}"/>
              </a:ext>
            </a:extLst>
          </p:cNvPr>
          <p:cNvPicPr>
            <a:picLocks noChangeAspect="1"/>
          </p:cNvPicPr>
          <p:nvPr/>
        </p:nvPicPr>
        <p:blipFill>
          <a:blip r:embed="rId2"/>
          <a:stretch>
            <a:fillRect/>
          </a:stretch>
        </p:blipFill>
        <p:spPr>
          <a:xfrm>
            <a:off x="2316481" y="1884336"/>
            <a:ext cx="5498268" cy="3089327"/>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Veri Yer Tutucusu 2">
            <a:extLst>
              <a:ext uri="{FF2B5EF4-FFF2-40B4-BE49-F238E27FC236}">
                <a16:creationId xmlns:a16="http://schemas.microsoft.com/office/drawing/2014/main" id="{E12A267A-F1B5-7F16-7274-7B840017A02E}"/>
              </a:ext>
            </a:extLst>
          </p:cNvPr>
          <p:cNvSpPr>
            <a:spLocks noGrp="1"/>
          </p:cNvSpPr>
          <p:nvPr>
            <p:ph type="dt" sz="half" idx="10"/>
          </p:nvPr>
        </p:nvSpPr>
        <p:spPr/>
        <p:txBody>
          <a:bodyPr/>
          <a:lstStyle/>
          <a:p>
            <a:fld id="{46798A00-1557-4581-9BD2-3CB0A09530AD}" type="datetime1">
              <a:rPr lang="tr-TR" smtClean="0"/>
              <a:t>9.05.2025</a:t>
            </a:fld>
            <a:endParaRPr lang="tr-TR"/>
          </a:p>
        </p:txBody>
      </p:sp>
      <p:sp>
        <p:nvSpPr>
          <p:cNvPr id="4" name="Slayt Numarası Yer Tutucusu 3">
            <a:extLst>
              <a:ext uri="{FF2B5EF4-FFF2-40B4-BE49-F238E27FC236}">
                <a16:creationId xmlns:a16="http://schemas.microsoft.com/office/drawing/2014/main" id="{B2F465E8-299D-FC48-84B7-CC0E210E17BE}"/>
              </a:ext>
            </a:extLst>
          </p:cNvPr>
          <p:cNvSpPr>
            <a:spLocks noGrp="1"/>
          </p:cNvSpPr>
          <p:nvPr>
            <p:ph type="sldNum" sz="quarter" idx="12"/>
          </p:nvPr>
        </p:nvSpPr>
        <p:spPr/>
        <p:txBody>
          <a:bodyPr/>
          <a:lstStyle/>
          <a:p>
            <a:fld id="{89888043-B7C2-4ED2-9766-4B49FE82B120}" type="slidenum">
              <a:rPr lang="tr-TR" smtClean="0"/>
              <a:t>10</a:t>
            </a:fld>
            <a:endParaRPr lang="tr-TR"/>
          </a:p>
        </p:txBody>
      </p:sp>
    </p:spTree>
    <p:extLst>
      <p:ext uri="{BB962C8B-B14F-4D97-AF65-F5344CB8AC3E}">
        <p14:creationId xmlns:p14="http://schemas.microsoft.com/office/powerpoint/2010/main" val="3323453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Resim 1">
            <a:extLst>
              <a:ext uri="{FF2B5EF4-FFF2-40B4-BE49-F238E27FC236}">
                <a16:creationId xmlns:a16="http://schemas.microsoft.com/office/drawing/2014/main" id="{F683BA61-358E-DFBC-A9A5-FA8D54266485}"/>
              </a:ext>
            </a:extLst>
          </p:cNvPr>
          <p:cNvPicPr>
            <a:picLocks noChangeAspect="1"/>
          </p:cNvPicPr>
          <p:nvPr/>
        </p:nvPicPr>
        <p:blipFill>
          <a:blip r:embed="rId3"/>
          <a:srcRect l="3955" t="10550" r="2912" b="12088"/>
          <a:stretch/>
        </p:blipFill>
        <p:spPr>
          <a:xfrm>
            <a:off x="2316481" y="1882612"/>
            <a:ext cx="5498268" cy="3092775"/>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Veri Yer Tutucusu 2">
            <a:extLst>
              <a:ext uri="{FF2B5EF4-FFF2-40B4-BE49-F238E27FC236}">
                <a16:creationId xmlns:a16="http://schemas.microsoft.com/office/drawing/2014/main" id="{31114EFC-A0E1-D136-1549-0D1C32B089BA}"/>
              </a:ext>
            </a:extLst>
          </p:cNvPr>
          <p:cNvSpPr>
            <a:spLocks noGrp="1"/>
          </p:cNvSpPr>
          <p:nvPr>
            <p:ph type="dt" sz="half" idx="10"/>
          </p:nvPr>
        </p:nvSpPr>
        <p:spPr/>
        <p:txBody>
          <a:bodyPr/>
          <a:lstStyle/>
          <a:p>
            <a:fld id="{A07A6122-D624-49C2-AE09-00435B3412DC}" type="datetime1">
              <a:rPr lang="tr-TR" smtClean="0"/>
              <a:t>9.05.2025</a:t>
            </a:fld>
            <a:endParaRPr lang="tr-TR"/>
          </a:p>
        </p:txBody>
      </p:sp>
      <p:sp>
        <p:nvSpPr>
          <p:cNvPr id="4" name="Slayt Numarası Yer Tutucusu 3">
            <a:extLst>
              <a:ext uri="{FF2B5EF4-FFF2-40B4-BE49-F238E27FC236}">
                <a16:creationId xmlns:a16="http://schemas.microsoft.com/office/drawing/2014/main" id="{637560C1-0EAF-6387-6759-CC15FE5B4367}"/>
              </a:ext>
            </a:extLst>
          </p:cNvPr>
          <p:cNvSpPr>
            <a:spLocks noGrp="1"/>
          </p:cNvSpPr>
          <p:nvPr>
            <p:ph type="sldNum" sz="quarter" idx="12"/>
          </p:nvPr>
        </p:nvSpPr>
        <p:spPr/>
        <p:txBody>
          <a:bodyPr/>
          <a:lstStyle/>
          <a:p>
            <a:fld id="{89888043-B7C2-4ED2-9766-4B49FE82B120}" type="slidenum">
              <a:rPr lang="tr-TR" smtClean="0"/>
              <a:t>11</a:t>
            </a:fld>
            <a:endParaRPr lang="tr-TR"/>
          </a:p>
        </p:txBody>
      </p:sp>
    </p:spTree>
    <p:extLst>
      <p:ext uri="{BB962C8B-B14F-4D97-AF65-F5344CB8AC3E}">
        <p14:creationId xmlns:p14="http://schemas.microsoft.com/office/powerpoint/2010/main" val="22261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21">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Resim 2">
            <a:extLst>
              <a:ext uri="{FF2B5EF4-FFF2-40B4-BE49-F238E27FC236}">
                <a16:creationId xmlns:a16="http://schemas.microsoft.com/office/drawing/2014/main" id="{A5B71F62-305B-17CA-F562-7132149C26F8}"/>
              </a:ext>
            </a:extLst>
          </p:cNvPr>
          <p:cNvPicPr>
            <a:picLocks noChangeAspect="1"/>
          </p:cNvPicPr>
          <p:nvPr/>
        </p:nvPicPr>
        <p:blipFill>
          <a:blip r:embed="rId2"/>
          <a:stretch>
            <a:fillRect/>
          </a:stretch>
        </p:blipFill>
        <p:spPr>
          <a:xfrm>
            <a:off x="3519213" y="1112293"/>
            <a:ext cx="3092803" cy="4633414"/>
          </a:xfrm>
          <a:prstGeom prst="rect">
            <a:avLst/>
          </a:prstGeom>
        </p:spPr>
      </p:pic>
      <p:grpSp>
        <p:nvGrpSpPr>
          <p:cNvPr id="24" name="Group 23">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25"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Veri Yer Tutucusu 3">
            <a:extLst>
              <a:ext uri="{FF2B5EF4-FFF2-40B4-BE49-F238E27FC236}">
                <a16:creationId xmlns:a16="http://schemas.microsoft.com/office/drawing/2014/main" id="{9221047C-79BE-957E-F47F-0D62837C85F3}"/>
              </a:ext>
            </a:extLst>
          </p:cNvPr>
          <p:cNvSpPr>
            <a:spLocks noGrp="1"/>
          </p:cNvSpPr>
          <p:nvPr>
            <p:ph type="dt" sz="half" idx="10"/>
          </p:nvPr>
        </p:nvSpPr>
        <p:spPr/>
        <p:txBody>
          <a:bodyPr/>
          <a:lstStyle/>
          <a:p>
            <a:fld id="{526D4FE9-7A4D-4F17-87F0-75A1DC4AB09C}" type="datetime1">
              <a:rPr lang="tr-TR" smtClean="0"/>
              <a:t>9.05.2025</a:t>
            </a:fld>
            <a:endParaRPr lang="tr-TR"/>
          </a:p>
        </p:txBody>
      </p:sp>
      <p:sp>
        <p:nvSpPr>
          <p:cNvPr id="5" name="Slayt Numarası Yer Tutucusu 4">
            <a:extLst>
              <a:ext uri="{FF2B5EF4-FFF2-40B4-BE49-F238E27FC236}">
                <a16:creationId xmlns:a16="http://schemas.microsoft.com/office/drawing/2014/main" id="{A9E1DA02-E089-4C0C-78CC-E96C2FAD30C9}"/>
              </a:ext>
            </a:extLst>
          </p:cNvPr>
          <p:cNvSpPr>
            <a:spLocks noGrp="1"/>
          </p:cNvSpPr>
          <p:nvPr>
            <p:ph type="sldNum" sz="quarter" idx="12"/>
          </p:nvPr>
        </p:nvSpPr>
        <p:spPr/>
        <p:txBody>
          <a:bodyPr/>
          <a:lstStyle/>
          <a:p>
            <a:fld id="{89888043-B7C2-4ED2-9766-4B49FE82B120}" type="slidenum">
              <a:rPr lang="tr-TR" smtClean="0"/>
              <a:t>12</a:t>
            </a:fld>
            <a:endParaRPr lang="tr-TR"/>
          </a:p>
        </p:txBody>
      </p:sp>
    </p:spTree>
    <p:extLst>
      <p:ext uri="{BB962C8B-B14F-4D97-AF65-F5344CB8AC3E}">
        <p14:creationId xmlns:p14="http://schemas.microsoft.com/office/powerpoint/2010/main" val="3500650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21519B1C-CD02-DC8C-6EFC-7737280A941A}"/>
              </a:ext>
            </a:extLst>
          </p:cNvPr>
          <p:cNvPicPr>
            <a:picLocks noChangeAspect="1"/>
          </p:cNvPicPr>
          <p:nvPr/>
        </p:nvPicPr>
        <p:blipFill>
          <a:blip r:embed="rId2"/>
          <a:srcRect l="7218" t="6209" r="26097" b="1"/>
          <a:stretch/>
        </p:blipFill>
        <p:spPr>
          <a:xfrm>
            <a:off x="3523488" y="10"/>
            <a:ext cx="8668512" cy="6857990"/>
          </a:xfrm>
          <a:prstGeom prst="rect">
            <a:avLst/>
          </a:prstGeom>
        </p:spPr>
      </p:pic>
      <p:sp>
        <p:nvSpPr>
          <p:cNvPr id="18"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68B256B7-D18E-B8F9-F0D9-62AC760A345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solidFill>
                  <a:schemeClr val="bg1"/>
                </a:solidFill>
              </a:rPr>
              <a:t>"Çözüm Odaklı Bakışla Stresi Yönetmek: Yöneticiler için Uygulamalı Atölye"</a:t>
            </a:r>
          </a:p>
        </p:txBody>
      </p:sp>
      <p:sp>
        <p:nvSpPr>
          <p:cNvPr id="3" name="İçerik Yer Tutucusu 2">
            <a:extLst>
              <a:ext uri="{FF2B5EF4-FFF2-40B4-BE49-F238E27FC236}">
                <a16:creationId xmlns:a16="http://schemas.microsoft.com/office/drawing/2014/main" id="{1019F9E6-65A4-006E-D196-DE10CE7CED98}"/>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a:solidFill>
                  <a:schemeClr val="bg1"/>
                </a:solidFill>
              </a:rPr>
              <a:t>https://wordwall.net/tr/resource/91778380/stres-ile-ba%c5%9fa-%c3%a7ikma</a:t>
            </a:r>
          </a:p>
        </p:txBody>
      </p:sp>
      <p:sp>
        <p:nvSpPr>
          <p:cNvPr id="19"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Veri Yer Tutucusu 4">
            <a:extLst>
              <a:ext uri="{FF2B5EF4-FFF2-40B4-BE49-F238E27FC236}">
                <a16:creationId xmlns:a16="http://schemas.microsoft.com/office/drawing/2014/main" id="{FFDFE415-828A-8AF5-3970-AAA4E41D8367}"/>
              </a:ext>
            </a:extLst>
          </p:cNvPr>
          <p:cNvSpPr>
            <a:spLocks noGrp="1"/>
          </p:cNvSpPr>
          <p:nvPr>
            <p:ph type="dt" sz="half" idx="10"/>
          </p:nvPr>
        </p:nvSpPr>
        <p:spPr/>
        <p:txBody>
          <a:bodyPr/>
          <a:lstStyle/>
          <a:p>
            <a:fld id="{E3768EBC-4AC4-4A7D-8A50-3C098CA6B8A5}" type="datetime1">
              <a:rPr lang="tr-TR" smtClean="0"/>
              <a:t>9.05.2025</a:t>
            </a:fld>
            <a:endParaRPr lang="tr-TR"/>
          </a:p>
        </p:txBody>
      </p:sp>
      <p:sp>
        <p:nvSpPr>
          <p:cNvPr id="6" name="Slayt Numarası Yer Tutucusu 5">
            <a:extLst>
              <a:ext uri="{FF2B5EF4-FFF2-40B4-BE49-F238E27FC236}">
                <a16:creationId xmlns:a16="http://schemas.microsoft.com/office/drawing/2014/main" id="{217409E1-559E-DDD4-8D77-585ABCFF637D}"/>
              </a:ext>
            </a:extLst>
          </p:cNvPr>
          <p:cNvSpPr>
            <a:spLocks noGrp="1"/>
          </p:cNvSpPr>
          <p:nvPr>
            <p:ph type="sldNum" sz="quarter" idx="12"/>
          </p:nvPr>
        </p:nvSpPr>
        <p:spPr/>
        <p:txBody>
          <a:bodyPr/>
          <a:lstStyle/>
          <a:p>
            <a:fld id="{89888043-B7C2-4ED2-9766-4B49FE82B120}" type="slidenum">
              <a:rPr lang="tr-TR" smtClean="0"/>
              <a:t>13</a:t>
            </a:fld>
            <a:endParaRPr lang="tr-TR"/>
          </a:p>
        </p:txBody>
      </p:sp>
    </p:spTree>
    <p:extLst>
      <p:ext uri="{BB962C8B-B14F-4D97-AF65-F5344CB8AC3E}">
        <p14:creationId xmlns:p14="http://schemas.microsoft.com/office/powerpoint/2010/main" val="37657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Freeform: Shape 3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Resim 1">
            <a:extLst>
              <a:ext uri="{FF2B5EF4-FFF2-40B4-BE49-F238E27FC236}">
                <a16:creationId xmlns:a16="http://schemas.microsoft.com/office/drawing/2014/main" id="{E03D4272-584A-6281-7C0C-CAE0B1567605}"/>
              </a:ext>
            </a:extLst>
          </p:cNvPr>
          <p:cNvPicPr>
            <a:picLocks noChangeAspect="1"/>
          </p:cNvPicPr>
          <p:nvPr/>
        </p:nvPicPr>
        <p:blipFill>
          <a:blip r:embed="rId2"/>
          <a:srcRect t="31444" r="12460" b="11373"/>
          <a:stretch/>
        </p:blipFill>
        <p:spPr>
          <a:xfrm>
            <a:off x="0" y="713433"/>
            <a:ext cx="8158889" cy="5657221"/>
          </a:xfrm>
          <a:prstGeom prst="rect">
            <a:avLst/>
          </a:prstGeom>
        </p:spPr>
      </p:pic>
      <p:grpSp>
        <p:nvGrpSpPr>
          <p:cNvPr id="38" name="Group 3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3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Veri Yer Tutucusu 2">
            <a:extLst>
              <a:ext uri="{FF2B5EF4-FFF2-40B4-BE49-F238E27FC236}">
                <a16:creationId xmlns:a16="http://schemas.microsoft.com/office/drawing/2014/main" id="{E501E3DA-7C08-0BC3-3CD2-ED86C87EAAE5}"/>
              </a:ext>
            </a:extLst>
          </p:cNvPr>
          <p:cNvSpPr>
            <a:spLocks noGrp="1"/>
          </p:cNvSpPr>
          <p:nvPr>
            <p:ph type="dt" sz="half" idx="10"/>
          </p:nvPr>
        </p:nvSpPr>
        <p:spPr/>
        <p:txBody>
          <a:bodyPr/>
          <a:lstStyle/>
          <a:p>
            <a:fld id="{4B3A0493-1BC9-472A-BB5C-9781D724D584}" type="datetime1">
              <a:rPr lang="tr-TR" smtClean="0"/>
              <a:t>9.05.2025</a:t>
            </a:fld>
            <a:endParaRPr lang="tr-TR"/>
          </a:p>
        </p:txBody>
      </p:sp>
      <p:sp>
        <p:nvSpPr>
          <p:cNvPr id="4" name="Slayt Numarası Yer Tutucusu 3">
            <a:extLst>
              <a:ext uri="{FF2B5EF4-FFF2-40B4-BE49-F238E27FC236}">
                <a16:creationId xmlns:a16="http://schemas.microsoft.com/office/drawing/2014/main" id="{BC47C86C-9E9F-D738-D4A8-82B83D94AF58}"/>
              </a:ext>
            </a:extLst>
          </p:cNvPr>
          <p:cNvSpPr>
            <a:spLocks noGrp="1"/>
          </p:cNvSpPr>
          <p:nvPr>
            <p:ph type="sldNum" sz="quarter" idx="12"/>
          </p:nvPr>
        </p:nvSpPr>
        <p:spPr/>
        <p:txBody>
          <a:bodyPr/>
          <a:lstStyle/>
          <a:p>
            <a:fld id="{89888043-B7C2-4ED2-9766-4B49FE82B120}" type="slidenum">
              <a:rPr lang="tr-TR" smtClean="0"/>
              <a:t>14</a:t>
            </a:fld>
            <a:endParaRPr lang="tr-TR"/>
          </a:p>
        </p:txBody>
      </p:sp>
    </p:spTree>
    <p:extLst>
      <p:ext uri="{BB962C8B-B14F-4D97-AF65-F5344CB8AC3E}">
        <p14:creationId xmlns:p14="http://schemas.microsoft.com/office/powerpoint/2010/main" val="84284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9A3B53D8-9358-C449-E7DF-86CE43A363C5}"/>
              </a:ext>
            </a:extLst>
          </p:cNvPr>
          <p:cNvPicPr>
            <a:picLocks noChangeAspect="1"/>
          </p:cNvPicPr>
          <p:nvPr/>
        </p:nvPicPr>
        <p:blipFill>
          <a:blip r:embed="rId3"/>
          <a:srcRect l="6021" t="15892" r="10477" b="7416"/>
          <a:stretch/>
        </p:blipFill>
        <p:spPr>
          <a:xfrm>
            <a:off x="1004835" y="1296237"/>
            <a:ext cx="9666514" cy="4994031"/>
          </a:xfrm>
          <a:prstGeom prst="rect">
            <a:avLst/>
          </a:prstGeom>
        </p:spPr>
      </p:pic>
      <p:sp>
        <p:nvSpPr>
          <p:cNvPr id="3" name="Veri Yer Tutucusu 2">
            <a:extLst>
              <a:ext uri="{FF2B5EF4-FFF2-40B4-BE49-F238E27FC236}">
                <a16:creationId xmlns:a16="http://schemas.microsoft.com/office/drawing/2014/main" id="{094FEE04-C6A6-A927-13EC-45C8AFEA80DC}"/>
              </a:ext>
            </a:extLst>
          </p:cNvPr>
          <p:cNvSpPr>
            <a:spLocks noGrp="1"/>
          </p:cNvSpPr>
          <p:nvPr>
            <p:ph type="dt" sz="half" idx="10"/>
          </p:nvPr>
        </p:nvSpPr>
        <p:spPr/>
        <p:txBody>
          <a:bodyPr/>
          <a:lstStyle/>
          <a:p>
            <a:fld id="{44BEAE8F-02AC-47D5-BD61-C10E6B6AADB1}" type="datetime1">
              <a:rPr lang="tr-TR" smtClean="0"/>
              <a:t>9.05.2025</a:t>
            </a:fld>
            <a:endParaRPr lang="tr-TR"/>
          </a:p>
        </p:txBody>
      </p:sp>
      <p:sp>
        <p:nvSpPr>
          <p:cNvPr id="4" name="Slayt Numarası Yer Tutucusu 3">
            <a:extLst>
              <a:ext uri="{FF2B5EF4-FFF2-40B4-BE49-F238E27FC236}">
                <a16:creationId xmlns:a16="http://schemas.microsoft.com/office/drawing/2014/main" id="{65429A9F-4777-986E-7A6A-F276260AD156}"/>
              </a:ext>
            </a:extLst>
          </p:cNvPr>
          <p:cNvSpPr>
            <a:spLocks noGrp="1"/>
          </p:cNvSpPr>
          <p:nvPr>
            <p:ph type="sldNum" sz="quarter" idx="12"/>
          </p:nvPr>
        </p:nvSpPr>
        <p:spPr/>
        <p:txBody>
          <a:bodyPr/>
          <a:lstStyle/>
          <a:p>
            <a:fld id="{89888043-B7C2-4ED2-9766-4B49FE82B120}" type="slidenum">
              <a:rPr lang="tr-TR" smtClean="0"/>
              <a:t>15</a:t>
            </a:fld>
            <a:endParaRPr lang="tr-TR"/>
          </a:p>
        </p:txBody>
      </p:sp>
    </p:spTree>
    <p:extLst>
      <p:ext uri="{BB962C8B-B14F-4D97-AF65-F5344CB8AC3E}">
        <p14:creationId xmlns:p14="http://schemas.microsoft.com/office/powerpoint/2010/main" val="1482572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F9BEB83-6F99-E86C-BA62-FB60BFDC45D4}"/>
              </a:ext>
            </a:extLst>
          </p:cNvPr>
          <p:cNvPicPr>
            <a:picLocks noChangeAspect="1"/>
          </p:cNvPicPr>
          <p:nvPr/>
        </p:nvPicPr>
        <p:blipFill>
          <a:blip r:embed="rId3"/>
          <a:srcRect l="9973" t="15092" r="11731" b="21758"/>
          <a:stretch/>
        </p:blipFill>
        <p:spPr>
          <a:xfrm>
            <a:off x="643467" y="955257"/>
            <a:ext cx="10905066" cy="4947485"/>
          </a:xfrm>
          <a:prstGeom prst="rect">
            <a:avLst/>
          </a:prstGeom>
        </p:spPr>
      </p:pic>
      <p:sp>
        <p:nvSpPr>
          <p:cNvPr id="5" name="Veri Yer Tutucusu 4">
            <a:extLst>
              <a:ext uri="{FF2B5EF4-FFF2-40B4-BE49-F238E27FC236}">
                <a16:creationId xmlns:a16="http://schemas.microsoft.com/office/drawing/2014/main" id="{B229D734-03AF-6C13-CD44-E93B8AC93E87}"/>
              </a:ext>
            </a:extLst>
          </p:cNvPr>
          <p:cNvSpPr>
            <a:spLocks noGrp="1"/>
          </p:cNvSpPr>
          <p:nvPr>
            <p:ph type="dt" sz="half" idx="10"/>
          </p:nvPr>
        </p:nvSpPr>
        <p:spPr/>
        <p:txBody>
          <a:bodyPr/>
          <a:lstStyle/>
          <a:p>
            <a:fld id="{03FA7F91-25B3-4D9D-AFA5-4FDF75F1CBE2}" type="datetime1">
              <a:rPr lang="tr-TR" smtClean="0"/>
              <a:t>9.05.2025</a:t>
            </a:fld>
            <a:endParaRPr lang="tr-TR"/>
          </a:p>
        </p:txBody>
      </p:sp>
      <p:sp>
        <p:nvSpPr>
          <p:cNvPr id="6" name="Slayt Numarası Yer Tutucusu 5">
            <a:extLst>
              <a:ext uri="{FF2B5EF4-FFF2-40B4-BE49-F238E27FC236}">
                <a16:creationId xmlns:a16="http://schemas.microsoft.com/office/drawing/2014/main" id="{66182F0F-93EE-0CFB-A79A-CFF054B70D83}"/>
              </a:ext>
            </a:extLst>
          </p:cNvPr>
          <p:cNvSpPr>
            <a:spLocks noGrp="1"/>
          </p:cNvSpPr>
          <p:nvPr>
            <p:ph type="sldNum" sz="quarter" idx="12"/>
          </p:nvPr>
        </p:nvSpPr>
        <p:spPr/>
        <p:txBody>
          <a:bodyPr/>
          <a:lstStyle/>
          <a:p>
            <a:fld id="{89888043-B7C2-4ED2-9766-4B49FE82B120}" type="slidenum">
              <a:rPr lang="tr-TR" smtClean="0"/>
              <a:t>16</a:t>
            </a:fld>
            <a:endParaRPr lang="tr-TR"/>
          </a:p>
        </p:txBody>
      </p:sp>
      <p:sp>
        <p:nvSpPr>
          <p:cNvPr id="3" name="Dikdörtgen 2">
            <a:extLst>
              <a:ext uri="{FF2B5EF4-FFF2-40B4-BE49-F238E27FC236}">
                <a16:creationId xmlns:a16="http://schemas.microsoft.com/office/drawing/2014/main" id="{A7920C9B-5805-BAF1-8B59-64A51341D15C}"/>
              </a:ext>
            </a:extLst>
          </p:cNvPr>
          <p:cNvSpPr/>
          <p:nvPr/>
        </p:nvSpPr>
        <p:spPr>
          <a:xfrm>
            <a:off x="1205801" y="4521758"/>
            <a:ext cx="1165609" cy="2512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üçüncül</a:t>
            </a:r>
          </a:p>
        </p:txBody>
      </p:sp>
    </p:spTree>
    <p:extLst>
      <p:ext uri="{BB962C8B-B14F-4D97-AF65-F5344CB8AC3E}">
        <p14:creationId xmlns:p14="http://schemas.microsoft.com/office/powerpoint/2010/main" val="76115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49C6221-5CC8-5C79-84C5-6E853D1E8BEC}"/>
              </a:ext>
            </a:extLst>
          </p:cNvPr>
          <p:cNvSpPr>
            <a:spLocks noGrp="1"/>
          </p:cNvSpPr>
          <p:nvPr>
            <p:ph type="title"/>
          </p:nvPr>
        </p:nvSpPr>
        <p:spPr>
          <a:xfrm>
            <a:off x="1371597" y="348865"/>
            <a:ext cx="10044023" cy="877729"/>
          </a:xfrm>
        </p:spPr>
        <p:txBody>
          <a:bodyPr anchor="ctr">
            <a:normAutofit/>
          </a:bodyPr>
          <a:lstStyle/>
          <a:p>
            <a:endParaRPr lang="tr-TR" sz="4000">
              <a:solidFill>
                <a:srgbClr val="FFFFFF"/>
              </a:solidFill>
            </a:endParaRPr>
          </a:p>
        </p:txBody>
      </p:sp>
      <p:sp>
        <p:nvSpPr>
          <p:cNvPr id="4" name="Veri Yer Tutucusu 3">
            <a:extLst>
              <a:ext uri="{FF2B5EF4-FFF2-40B4-BE49-F238E27FC236}">
                <a16:creationId xmlns:a16="http://schemas.microsoft.com/office/drawing/2014/main" id="{0403D23F-DB9C-2FFB-751B-72DC8B750025}"/>
              </a:ext>
            </a:extLst>
          </p:cNvPr>
          <p:cNvSpPr>
            <a:spLocks noGrp="1"/>
          </p:cNvSpPr>
          <p:nvPr>
            <p:ph type="dt" sz="half" idx="10"/>
          </p:nvPr>
        </p:nvSpPr>
        <p:spPr>
          <a:xfrm>
            <a:off x="8970264" y="6455664"/>
            <a:ext cx="2743200" cy="365125"/>
          </a:xfrm>
        </p:spPr>
        <p:txBody>
          <a:bodyPr>
            <a:normAutofit/>
          </a:bodyPr>
          <a:lstStyle/>
          <a:p>
            <a:pPr algn="r">
              <a:spcAft>
                <a:spcPts val="600"/>
              </a:spcAft>
            </a:pPr>
            <a:fld id="{DB934D74-B57C-428C-ACD3-AEC481CC1EF8}" type="datetime1">
              <a:rPr lang="tr-TR" sz="1100">
                <a:solidFill>
                  <a:schemeClr val="tx1">
                    <a:lumMod val="50000"/>
                    <a:lumOff val="50000"/>
                  </a:schemeClr>
                </a:solidFill>
              </a:rPr>
              <a:pPr algn="r">
                <a:spcAft>
                  <a:spcPts val="600"/>
                </a:spcAft>
              </a:pPr>
              <a:t>9.05.2025</a:t>
            </a:fld>
            <a:endParaRPr lang="tr-TR" sz="1100">
              <a:solidFill>
                <a:schemeClr val="tx1">
                  <a:lumMod val="50000"/>
                  <a:lumOff val="50000"/>
                </a:schemeClr>
              </a:solidFill>
            </a:endParaRPr>
          </a:p>
        </p:txBody>
      </p:sp>
      <p:sp>
        <p:nvSpPr>
          <p:cNvPr id="5" name="Slayt Numarası Yer Tutucusu 4">
            <a:extLst>
              <a:ext uri="{FF2B5EF4-FFF2-40B4-BE49-F238E27FC236}">
                <a16:creationId xmlns:a16="http://schemas.microsoft.com/office/drawing/2014/main" id="{AF879D48-1C76-ACA5-4900-69F3685085A5}"/>
              </a:ext>
            </a:extLst>
          </p:cNvPr>
          <p:cNvSpPr>
            <a:spLocks noGrp="1"/>
          </p:cNvSpPr>
          <p:nvPr>
            <p:ph type="sldNum" sz="quarter" idx="12"/>
          </p:nvPr>
        </p:nvSpPr>
        <p:spPr>
          <a:xfrm>
            <a:off x="11704320" y="6455664"/>
            <a:ext cx="448056" cy="365125"/>
          </a:xfrm>
        </p:spPr>
        <p:txBody>
          <a:bodyPr>
            <a:normAutofit/>
          </a:bodyPr>
          <a:lstStyle/>
          <a:p>
            <a:pPr>
              <a:spcAft>
                <a:spcPts val="600"/>
              </a:spcAft>
            </a:pPr>
            <a:fld id="{89888043-B7C2-4ED2-9766-4B49FE82B120}" type="slidenum">
              <a:rPr lang="tr-TR" sz="1100">
                <a:solidFill>
                  <a:schemeClr val="tx1">
                    <a:lumMod val="50000"/>
                    <a:lumOff val="50000"/>
                  </a:schemeClr>
                </a:solidFill>
              </a:rPr>
              <a:pPr>
                <a:spcAft>
                  <a:spcPts val="600"/>
                </a:spcAft>
              </a:pPr>
              <a:t>17</a:t>
            </a:fld>
            <a:endParaRPr lang="tr-TR" sz="1100">
              <a:solidFill>
                <a:schemeClr val="tx1">
                  <a:lumMod val="50000"/>
                  <a:lumOff val="50000"/>
                </a:schemeClr>
              </a:solidFill>
            </a:endParaRPr>
          </a:p>
        </p:txBody>
      </p:sp>
      <p:graphicFrame>
        <p:nvGraphicFramePr>
          <p:cNvPr id="7" name="İçerik Yer Tutucusu 2">
            <a:extLst>
              <a:ext uri="{FF2B5EF4-FFF2-40B4-BE49-F238E27FC236}">
                <a16:creationId xmlns:a16="http://schemas.microsoft.com/office/drawing/2014/main" id="{F2F6110D-D08C-9B1A-2E05-19ED003E737A}"/>
              </a:ext>
            </a:extLst>
          </p:cNvPr>
          <p:cNvGraphicFramePr>
            <a:graphicFrameLocks noGrp="1"/>
          </p:cNvGraphicFramePr>
          <p:nvPr>
            <p:ph idx="1"/>
            <p:extLst>
              <p:ext uri="{D42A27DB-BD31-4B8C-83A1-F6EECF244321}">
                <p14:modId xmlns:p14="http://schemas.microsoft.com/office/powerpoint/2010/main" val="139788186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508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Resim 5">
            <a:extLst>
              <a:ext uri="{FF2B5EF4-FFF2-40B4-BE49-F238E27FC236}">
                <a16:creationId xmlns:a16="http://schemas.microsoft.com/office/drawing/2014/main" id="{DEEDBB93-6145-2081-1DD3-7B798411D4C5}"/>
              </a:ext>
            </a:extLst>
          </p:cNvPr>
          <p:cNvPicPr>
            <a:picLocks noChangeAspect="1"/>
          </p:cNvPicPr>
          <p:nvPr/>
        </p:nvPicPr>
        <p:blipFill>
          <a:blip r:embed="rId2"/>
          <a:stretch>
            <a:fillRect/>
          </a:stretch>
        </p:blipFill>
        <p:spPr>
          <a:xfrm>
            <a:off x="838200" y="1525884"/>
            <a:ext cx="3374885" cy="3655716"/>
          </a:xfrm>
          <a:prstGeom prst="rect">
            <a:avLst/>
          </a:prstGeom>
        </p:spPr>
      </p:pic>
      <p:sp>
        <p:nvSpPr>
          <p:cNvPr id="3" name="İçerik Yer Tutucusu 2">
            <a:extLst>
              <a:ext uri="{FF2B5EF4-FFF2-40B4-BE49-F238E27FC236}">
                <a16:creationId xmlns:a16="http://schemas.microsoft.com/office/drawing/2014/main" id="{1776C76B-5FD3-4657-B2D0-6807BC89BDAB}"/>
              </a:ext>
            </a:extLst>
          </p:cNvPr>
          <p:cNvSpPr>
            <a:spLocks noGrp="1"/>
          </p:cNvSpPr>
          <p:nvPr>
            <p:ph idx="1"/>
          </p:nvPr>
        </p:nvSpPr>
        <p:spPr>
          <a:xfrm>
            <a:off x="4594085" y="1676399"/>
            <a:ext cx="6226315" cy="3830097"/>
          </a:xfrm>
        </p:spPr>
        <p:txBody>
          <a:bodyPr>
            <a:normAutofit/>
          </a:bodyPr>
          <a:lstStyle/>
          <a:p>
            <a:r>
              <a:rPr lang="tr-TR" sz="1200" b="1" dirty="0">
                <a:solidFill>
                  <a:schemeClr val="tx1">
                    <a:alpha val="55000"/>
                  </a:schemeClr>
                </a:solidFill>
              </a:rPr>
              <a:t>Psikolojik stres kavramı nispeten yeni bir kavramdır.</a:t>
            </a:r>
          </a:p>
          <a:p>
            <a:r>
              <a:rPr lang="tr-TR" sz="1200" b="1" dirty="0">
                <a:solidFill>
                  <a:schemeClr val="tx1">
                    <a:alpha val="55000"/>
                  </a:schemeClr>
                </a:solidFill>
              </a:rPr>
              <a:t> İlk kez 1936 yılında endokrinolog Hans </a:t>
            </a:r>
            <a:r>
              <a:rPr lang="tr-TR" sz="1200" b="1" dirty="0" err="1">
                <a:solidFill>
                  <a:schemeClr val="tx1">
                    <a:alpha val="55000"/>
                  </a:schemeClr>
                </a:solidFill>
              </a:rPr>
              <a:t>Selye</a:t>
            </a:r>
            <a:r>
              <a:rPr lang="tr-TR" sz="1200" b="1" dirty="0">
                <a:solidFill>
                  <a:schemeClr val="tx1">
                    <a:alpha val="55000"/>
                  </a:schemeClr>
                </a:solidFill>
              </a:rPr>
              <a:t> tarafından ortaya atılmış ve 1955 yılında özellikle sağlık psikolojisi alanlarında kullanılmaya başlanmıştır . </a:t>
            </a:r>
          </a:p>
          <a:p>
            <a:r>
              <a:rPr lang="tr-TR" sz="1200" b="1" dirty="0">
                <a:solidFill>
                  <a:schemeClr val="tx1">
                    <a:alpha val="55000"/>
                  </a:schemeClr>
                </a:solidFill>
              </a:rPr>
              <a:t>Bununla birlikte, stresin evrensel olarak kabul edilmiş tek bir tanımı yoktur. Mikhail (1985) stresin üç önemli yönünün tanımlandığını bildirmiştir:</a:t>
            </a:r>
          </a:p>
          <a:p>
            <a:pPr lvl="1"/>
            <a:r>
              <a:rPr lang="tr-TR" sz="1200" b="1" dirty="0">
                <a:solidFill>
                  <a:schemeClr val="tx1">
                    <a:alpha val="55000"/>
                  </a:schemeClr>
                </a:solidFill>
              </a:rPr>
              <a:t>İlk olarak, bireyler strese verdikleri tepkilerde</a:t>
            </a:r>
            <a:r>
              <a:rPr lang="tr-TR" sz="1200" b="1" u="sng" dirty="0">
                <a:solidFill>
                  <a:schemeClr val="tx1">
                    <a:alpha val="55000"/>
                  </a:schemeClr>
                </a:solidFill>
              </a:rPr>
              <a:t> farklılık </a:t>
            </a:r>
            <a:r>
              <a:rPr lang="tr-TR" sz="1200" b="1" dirty="0">
                <a:solidFill>
                  <a:schemeClr val="tx1">
                    <a:alpha val="55000"/>
                  </a:schemeClr>
                </a:solidFill>
              </a:rPr>
              <a:t>gösterirler. </a:t>
            </a:r>
          </a:p>
          <a:p>
            <a:pPr lvl="1"/>
            <a:r>
              <a:rPr lang="tr-TR" sz="1200" b="1" dirty="0">
                <a:solidFill>
                  <a:schemeClr val="tx1">
                    <a:alpha val="55000"/>
                  </a:schemeClr>
                </a:solidFill>
              </a:rPr>
              <a:t>ikinci olarak stres, durumun kendisinden ziyade stresli durumun </a:t>
            </a:r>
            <a:r>
              <a:rPr lang="tr-TR" sz="1200" b="1" u="sng" dirty="0">
                <a:solidFill>
                  <a:schemeClr val="tx1">
                    <a:alpha val="55000"/>
                  </a:schemeClr>
                </a:solidFill>
              </a:rPr>
              <a:t>algılanması</a:t>
            </a:r>
            <a:r>
              <a:rPr lang="tr-TR" sz="1200" b="1" dirty="0">
                <a:solidFill>
                  <a:schemeClr val="tx1">
                    <a:alpha val="55000"/>
                  </a:schemeClr>
                </a:solidFill>
              </a:rPr>
              <a:t> tarafından belirlenir ve </a:t>
            </a:r>
          </a:p>
          <a:p>
            <a:pPr lvl="1"/>
            <a:r>
              <a:rPr lang="tr-TR" sz="1200" b="1" dirty="0">
                <a:solidFill>
                  <a:schemeClr val="tx1">
                    <a:alpha val="55000"/>
                  </a:schemeClr>
                </a:solidFill>
              </a:rPr>
              <a:t>Üçüncü olarak stresin etkisi kısmen bireyin </a:t>
            </a:r>
            <a:r>
              <a:rPr lang="tr-TR" sz="1200" b="1" u="sng" dirty="0">
                <a:solidFill>
                  <a:schemeClr val="tx1">
                    <a:alpha val="55000"/>
                  </a:schemeClr>
                </a:solidFill>
              </a:rPr>
              <a:t>başa çıkma kapasitesine </a:t>
            </a:r>
            <a:r>
              <a:rPr lang="tr-TR" sz="1200" b="1" dirty="0">
                <a:solidFill>
                  <a:schemeClr val="tx1">
                    <a:alpha val="55000"/>
                  </a:schemeClr>
                </a:solidFill>
              </a:rPr>
              <a:t>bağlıdır. </a:t>
            </a:r>
          </a:p>
          <a:p>
            <a:pPr marL="457200" lvl="1" indent="0">
              <a:buNone/>
            </a:pPr>
            <a:endParaRPr lang="tr-TR" sz="1200" b="1" dirty="0">
              <a:solidFill>
                <a:schemeClr val="tx1">
                  <a:alpha val="55000"/>
                </a:schemeClr>
              </a:solidFill>
            </a:endParaRPr>
          </a:p>
          <a:p>
            <a:pPr marL="457200" lvl="1" indent="0">
              <a:buNone/>
            </a:pPr>
            <a:r>
              <a:rPr lang="tr-TR" sz="1200" b="1" dirty="0" err="1">
                <a:solidFill>
                  <a:schemeClr val="tx1">
                    <a:alpha val="55000"/>
                  </a:schemeClr>
                </a:solidFill>
              </a:rPr>
              <a:t>Antonovsky</a:t>
            </a:r>
            <a:r>
              <a:rPr lang="tr-TR" sz="1200" b="1" dirty="0">
                <a:solidFill>
                  <a:schemeClr val="tx1">
                    <a:alpha val="55000"/>
                  </a:schemeClr>
                </a:solidFill>
              </a:rPr>
              <a:t> (1985) de stresi, </a:t>
            </a:r>
            <a:r>
              <a:rPr lang="tr-TR" sz="1200" b="1" i="1" dirty="0">
                <a:solidFill>
                  <a:schemeClr val="tx1">
                    <a:alpha val="55000"/>
                  </a:schemeClr>
                </a:solidFill>
              </a:rPr>
              <a:t>bir organizmanın iç veya dış çevresi tarafından ve homeostazını bozan bir talep </a:t>
            </a:r>
            <a:r>
              <a:rPr lang="tr-TR" sz="1200" b="1" dirty="0">
                <a:solidFill>
                  <a:schemeClr val="tx1">
                    <a:alpha val="55000"/>
                  </a:schemeClr>
                </a:solidFill>
              </a:rPr>
              <a:t>olarak tanımlamıştır; bu talebin geri kazanılması otomatik olmayan ve kolaylıkla elde edilemeyen enerji harcama eylemlerine bağlıdır. </a:t>
            </a:r>
          </a:p>
        </p:txBody>
      </p:sp>
      <p:sp>
        <p:nvSpPr>
          <p:cNvPr id="9" name="Metin kutusu 8">
            <a:extLst>
              <a:ext uri="{FF2B5EF4-FFF2-40B4-BE49-F238E27FC236}">
                <a16:creationId xmlns:a16="http://schemas.microsoft.com/office/drawing/2014/main" id="{73E66274-56E9-DA20-01D3-E6CFF8E70283}"/>
              </a:ext>
            </a:extLst>
          </p:cNvPr>
          <p:cNvSpPr txBox="1"/>
          <p:nvPr/>
        </p:nvSpPr>
        <p:spPr>
          <a:xfrm>
            <a:off x="1668027" y="5332116"/>
            <a:ext cx="2521459" cy="369332"/>
          </a:xfrm>
          <a:prstGeom prst="rect">
            <a:avLst/>
          </a:prstGeom>
          <a:noFill/>
        </p:spPr>
        <p:txBody>
          <a:bodyPr wrap="none" rtlCol="0">
            <a:spAutoFit/>
          </a:bodyPr>
          <a:lstStyle/>
          <a:p>
            <a:r>
              <a:rPr lang="tr-TR" dirty="0"/>
              <a:t>Hans </a:t>
            </a:r>
            <a:r>
              <a:rPr lang="tr-TR" dirty="0" err="1"/>
              <a:t>Selye</a:t>
            </a:r>
            <a:r>
              <a:rPr lang="tr-TR" dirty="0"/>
              <a:t> (1907-1982)</a:t>
            </a:r>
          </a:p>
        </p:txBody>
      </p:sp>
      <p:sp>
        <p:nvSpPr>
          <p:cNvPr id="13" name="Veri Yer Tutucusu 12">
            <a:extLst>
              <a:ext uri="{FF2B5EF4-FFF2-40B4-BE49-F238E27FC236}">
                <a16:creationId xmlns:a16="http://schemas.microsoft.com/office/drawing/2014/main" id="{F876CD28-55B7-EFDA-33BC-3E49B3312A31}"/>
              </a:ext>
            </a:extLst>
          </p:cNvPr>
          <p:cNvSpPr>
            <a:spLocks noGrp="1"/>
          </p:cNvSpPr>
          <p:nvPr>
            <p:ph type="dt" sz="half" idx="10"/>
          </p:nvPr>
        </p:nvSpPr>
        <p:spPr/>
        <p:txBody>
          <a:bodyPr/>
          <a:lstStyle/>
          <a:p>
            <a:fld id="{C2901557-703E-40BD-A9FE-491C75FB4E92}" type="datetime1">
              <a:rPr lang="tr-TR" smtClean="0"/>
              <a:t>9.05.2025</a:t>
            </a:fld>
            <a:endParaRPr lang="tr-TR"/>
          </a:p>
        </p:txBody>
      </p:sp>
      <p:sp>
        <p:nvSpPr>
          <p:cNvPr id="17" name="Slayt Numarası Yer Tutucusu 16">
            <a:extLst>
              <a:ext uri="{FF2B5EF4-FFF2-40B4-BE49-F238E27FC236}">
                <a16:creationId xmlns:a16="http://schemas.microsoft.com/office/drawing/2014/main" id="{0A53866C-CACF-035E-BEB4-9DA653995ABC}"/>
              </a:ext>
            </a:extLst>
          </p:cNvPr>
          <p:cNvSpPr>
            <a:spLocks noGrp="1"/>
          </p:cNvSpPr>
          <p:nvPr>
            <p:ph type="sldNum" sz="quarter" idx="12"/>
          </p:nvPr>
        </p:nvSpPr>
        <p:spPr/>
        <p:txBody>
          <a:bodyPr/>
          <a:lstStyle/>
          <a:p>
            <a:fld id="{89888043-B7C2-4ED2-9766-4B49FE82B120}" type="slidenum">
              <a:rPr lang="tr-TR" smtClean="0"/>
              <a:t>2</a:t>
            </a:fld>
            <a:endParaRPr lang="tr-TR"/>
          </a:p>
        </p:txBody>
      </p:sp>
    </p:spTree>
    <p:extLst>
      <p:ext uri="{BB962C8B-B14F-4D97-AF65-F5344CB8AC3E}">
        <p14:creationId xmlns:p14="http://schemas.microsoft.com/office/powerpoint/2010/main" val="393774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7"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Resim 3">
            <a:extLst>
              <a:ext uri="{FF2B5EF4-FFF2-40B4-BE49-F238E27FC236}">
                <a16:creationId xmlns:a16="http://schemas.microsoft.com/office/drawing/2014/main" id="{24BAE89A-FE68-489A-D4BE-0CAEABB83CA0}"/>
              </a:ext>
            </a:extLst>
          </p:cNvPr>
          <p:cNvPicPr>
            <a:picLocks noChangeAspect="1"/>
          </p:cNvPicPr>
          <p:nvPr/>
        </p:nvPicPr>
        <p:blipFill>
          <a:blip r:embed="rId2"/>
          <a:stretch>
            <a:fillRect/>
          </a:stretch>
        </p:blipFill>
        <p:spPr>
          <a:xfrm>
            <a:off x="1151242" y="1780346"/>
            <a:ext cx="4145639" cy="3578662"/>
          </a:xfrm>
          <a:prstGeom prst="rect">
            <a:avLst/>
          </a:prstGeom>
        </p:spPr>
      </p:pic>
      <p:sp>
        <p:nvSpPr>
          <p:cNvPr id="3" name="İçerik Yer Tutucusu 2">
            <a:extLst>
              <a:ext uri="{FF2B5EF4-FFF2-40B4-BE49-F238E27FC236}">
                <a16:creationId xmlns:a16="http://schemas.microsoft.com/office/drawing/2014/main" id="{33D97773-29BF-C16B-3242-3E3E89250491}"/>
              </a:ext>
            </a:extLst>
          </p:cNvPr>
          <p:cNvSpPr>
            <a:spLocks noGrp="1"/>
          </p:cNvSpPr>
          <p:nvPr>
            <p:ph idx="1"/>
          </p:nvPr>
        </p:nvSpPr>
        <p:spPr>
          <a:xfrm>
            <a:off x="5342244" y="1731892"/>
            <a:ext cx="5638796" cy="3505200"/>
          </a:xfrm>
        </p:spPr>
        <p:txBody>
          <a:bodyPr>
            <a:normAutofit/>
          </a:bodyPr>
          <a:lstStyle/>
          <a:p>
            <a:r>
              <a:rPr lang="tr-TR" sz="1900" dirty="0">
                <a:solidFill>
                  <a:schemeClr val="tx1">
                    <a:alpha val="55000"/>
                  </a:schemeClr>
                </a:solidFill>
              </a:rPr>
              <a:t>Stres, sürekli ve belirsiz değişim taleplerine karşı vücudun verdiği spesifik olmayan tepkidir. </a:t>
            </a:r>
          </a:p>
          <a:p>
            <a:r>
              <a:rPr lang="tr-TR" sz="1900" dirty="0">
                <a:solidFill>
                  <a:schemeClr val="tx1">
                    <a:alpha val="55000"/>
                  </a:schemeClr>
                </a:solidFill>
              </a:rPr>
              <a:t>Bazı stresler, çalışanları bir göreve odaklanmaya veya bir sorunu çözmek için harekete geçmeye motive edebileceğinden olumlu olabilir (Ruh Sağlığı Derneği, 2016). </a:t>
            </a:r>
          </a:p>
          <a:p>
            <a:r>
              <a:rPr lang="tr-TR" sz="1900" dirty="0">
                <a:solidFill>
                  <a:schemeClr val="tx1">
                    <a:alpha val="55000"/>
                  </a:schemeClr>
                </a:solidFill>
              </a:rPr>
              <a:t>Ancak stres, optimum seviyenin ötesine geçerek çok sık meydana gelirse veya çok uzun sürerse, gerginlik ve tükenmişlik gibi olumsuz etkilere neden olabilir.</a:t>
            </a:r>
          </a:p>
        </p:txBody>
      </p:sp>
      <p:sp>
        <p:nvSpPr>
          <p:cNvPr id="6" name="Veri Yer Tutucusu 5">
            <a:extLst>
              <a:ext uri="{FF2B5EF4-FFF2-40B4-BE49-F238E27FC236}">
                <a16:creationId xmlns:a16="http://schemas.microsoft.com/office/drawing/2014/main" id="{8F05D30A-DBA8-49FD-E893-BE3C1F22F328}"/>
              </a:ext>
            </a:extLst>
          </p:cNvPr>
          <p:cNvSpPr>
            <a:spLocks noGrp="1"/>
          </p:cNvSpPr>
          <p:nvPr>
            <p:ph type="dt" sz="half" idx="10"/>
          </p:nvPr>
        </p:nvSpPr>
        <p:spPr/>
        <p:txBody>
          <a:bodyPr/>
          <a:lstStyle/>
          <a:p>
            <a:fld id="{C98B4527-A5D2-4D47-AEB8-C3BC0FB88DDB}" type="datetime1">
              <a:rPr lang="tr-TR" smtClean="0"/>
              <a:t>9.05.2025</a:t>
            </a:fld>
            <a:endParaRPr lang="tr-TR"/>
          </a:p>
        </p:txBody>
      </p:sp>
      <p:sp>
        <p:nvSpPr>
          <p:cNvPr id="7" name="Slayt Numarası Yer Tutucusu 6">
            <a:extLst>
              <a:ext uri="{FF2B5EF4-FFF2-40B4-BE49-F238E27FC236}">
                <a16:creationId xmlns:a16="http://schemas.microsoft.com/office/drawing/2014/main" id="{0E78E462-BB83-3564-49E6-224D197733EA}"/>
              </a:ext>
            </a:extLst>
          </p:cNvPr>
          <p:cNvSpPr>
            <a:spLocks noGrp="1"/>
          </p:cNvSpPr>
          <p:nvPr>
            <p:ph type="sldNum" sz="quarter" idx="12"/>
          </p:nvPr>
        </p:nvSpPr>
        <p:spPr/>
        <p:txBody>
          <a:bodyPr/>
          <a:lstStyle/>
          <a:p>
            <a:fld id="{89888043-B7C2-4ED2-9766-4B49FE82B120}" type="slidenum">
              <a:rPr lang="tr-TR" smtClean="0"/>
              <a:t>3</a:t>
            </a:fld>
            <a:endParaRPr lang="tr-TR"/>
          </a:p>
        </p:txBody>
      </p:sp>
    </p:spTree>
    <p:extLst>
      <p:ext uri="{BB962C8B-B14F-4D97-AF65-F5344CB8AC3E}">
        <p14:creationId xmlns:p14="http://schemas.microsoft.com/office/powerpoint/2010/main" val="608678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908283D-D83D-8D26-1BAA-D02E6FAF1ACA}"/>
              </a:ext>
            </a:extLst>
          </p:cNvPr>
          <p:cNvSpPr>
            <a:spLocks noGrp="1"/>
          </p:cNvSpPr>
          <p:nvPr>
            <p:ph idx="1"/>
          </p:nvPr>
        </p:nvSpPr>
        <p:spPr>
          <a:xfrm>
            <a:off x="838200" y="562708"/>
            <a:ext cx="10515600" cy="5988817"/>
          </a:xfrm>
        </p:spPr>
        <p:txBody>
          <a:bodyPr>
            <a:normAutofit/>
          </a:bodyPr>
          <a:lstStyle/>
          <a:p>
            <a:pPr algn="l"/>
            <a:r>
              <a:rPr lang="tr-TR" sz="2400" b="1" i="1" u="none" strike="noStrike" baseline="0" dirty="0">
                <a:latin typeface="TimesNewRomanPS-BoldItalicMT"/>
              </a:rPr>
              <a:t>Akut stres</a:t>
            </a:r>
            <a:r>
              <a:rPr lang="tr-TR" sz="2400" b="0" i="0" u="none" strike="noStrike" baseline="0" dirty="0">
                <a:latin typeface="TimesNewRomanPSMT"/>
              </a:rPr>
              <a:t>: En yaygın türdür. Kısa vadede gerçekleşir ve her zaman olumsuz bir anlam taşımaz, çünkü mevcut gerilimler kişinin beyninin gelecekte stresli durumlarla başa çıkmak için eğitilmesine ve gelişmesine yardımcı olur. Akut stres genellikle yakın zamanda meydana gelen olaylar veya yaklaşan zorluklar ve ihtiyaçlar için reaktif düşünceden kaynaklanır.</a:t>
            </a:r>
          </a:p>
          <a:p>
            <a:pPr algn="l"/>
            <a:r>
              <a:rPr lang="tr-TR" sz="2400" b="1" i="1" u="none" strike="noStrike" baseline="0" dirty="0">
                <a:latin typeface="TimesNewRomanPS-BoldItalicMT"/>
              </a:rPr>
              <a:t>Epizodik akut stres</a:t>
            </a:r>
            <a:r>
              <a:rPr lang="tr-TR" sz="2400" b="0" i="0" u="none" strike="noStrike" baseline="0" dirty="0">
                <a:latin typeface="TimesNewRomanPSMT"/>
              </a:rPr>
              <a:t>: Sık sık strese maruz kalan veya sık sık stres tetikleyicileriyle karşılaşan ve mevcut yaşamlarında bir kriz yaşayan kişilerde görülür. Epizodik akut stres genellikle </a:t>
            </a:r>
            <a:r>
              <a:rPr lang="tr-TR" sz="2400" b="0" i="0" u="sng" strike="noStrike" baseline="0" dirty="0">
                <a:latin typeface="TimesNewRomanPSMT"/>
              </a:rPr>
              <a:t>aşırı yük baskısı hisseden</a:t>
            </a:r>
            <a:r>
              <a:rPr lang="tr-TR" sz="2400" b="0" i="0" u="none" strike="noStrike" baseline="0" dirty="0">
                <a:latin typeface="TimesNewRomanPSMT"/>
              </a:rPr>
              <a:t>, </a:t>
            </a:r>
            <a:r>
              <a:rPr lang="tr-TR" sz="2400" b="0" i="0" u="sng" strike="noStrike" baseline="0" dirty="0">
                <a:latin typeface="TimesNewRomanPSMT"/>
              </a:rPr>
              <a:t>çok fazla sorumluluk üstlenen</a:t>
            </a:r>
            <a:r>
              <a:rPr lang="tr-TR" sz="2400" b="0" i="0" u="none" strike="noStrike" baseline="0" dirty="0">
                <a:latin typeface="TimesNewRomanPSMT"/>
              </a:rPr>
              <a:t> ve </a:t>
            </a:r>
            <a:r>
              <a:rPr lang="tr-TR" sz="2400" b="0" i="0" u="sng" strike="noStrike" baseline="0" dirty="0">
                <a:latin typeface="TimesNewRomanPSMT"/>
              </a:rPr>
              <a:t>gerçekçi olmayan taleplerde </a:t>
            </a:r>
            <a:r>
              <a:rPr lang="tr-TR" sz="2400" b="0" i="0" u="none" strike="noStrike" baseline="0" dirty="0">
                <a:latin typeface="TimesNewRomanPSMT"/>
              </a:rPr>
              <a:t>bulunan ve </a:t>
            </a:r>
            <a:r>
              <a:rPr lang="tr-TR" sz="2400" b="0" i="0" u="sng" strike="noStrike" baseline="0" dirty="0">
                <a:latin typeface="TimesNewRomanPSMT"/>
              </a:rPr>
              <a:t>zamanında gerçekleştirme yeteneklerini aşan mantıksız hedefler </a:t>
            </a:r>
            <a:r>
              <a:rPr lang="tr-TR" sz="2400" b="0" i="0" u="none" strike="noStrike" baseline="0" dirty="0">
                <a:latin typeface="TimesNewRomanPSMT"/>
              </a:rPr>
              <a:t>belirleyen kişilerde görülür.</a:t>
            </a:r>
          </a:p>
          <a:p>
            <a:pPr algn="l"/>
            <a:r>
              <a:rPr lang="tr-TR" sz="2400" b="1" i="1" u="none" strike="noStrike" baseline="0" dirty="0">
                <a:latin typeface="TimesNewRomanPS-BoldItalicMT"/>
              </a:rPr>
              <a:t>Kronik stres</a:t>
            </a:r>
            <a:r>
              <a:rPr lang="tr-TR" sz="2400" b="0" i="0" u="none" strike="noStrike" baseline="0" dirty="0">
                <a:latin typeface="TimesNewRomanPSMT"/>
              </a:rPr>
              <a:t>: Kronik stres en zararlı stres türü olarak kabul edilir.  İnsanların hayatlarının kontrolden çıkması gibi ciddi ve uzun vadeli sorunları olduğunda ve çözüm aramaktan vazgeçtiklerinde ortaya çıkar. Tehlikelidir çünkü hem fiziksel sağlık hem de ruh sağlığı üzerinde olumsuz etkilere neden olabilir.</a:t>
            </a:r>
            <a:endParaRPr lang="tr-TR" sz="2400" dirty="0"/>
          </a:p>
        </p:txBody>
      </p:sp>
      <p:sp>
        <p:nvSpPr>
          <p:cNvPr id="4" name="Veri Yer Tutucusu 3">
            <a:extLst>
              <a:ext uri="{FF2B5EF4-FFF2-40B4-BE49-F238E27FC236}">
                <a16:creationId xmlns:a16="http://schemas.microsoft.com/office/drawing/2014/main" id="{9B92E5C8-C3DA-33A5-6738-F750342BA3C7}"/>
              </a:ext>
            </a:extLst>
          </p:cNvPr>
          <p:cNvSpPr>
            <a:spLocks noGrp="1"/>
          </p:cNvSpPr>
          <p:nvPr>
            <p:ph type="dt" sz="half" idx="10"/>
          </p:nvPr>
        </p:nvSpPr>
        <p:spPr/>
        <p:txBody>
          <a:bodyPr/>
          <a:lstStyle/>
          <a:p>
            <a:fld id="{2C4518EA-6800-46B6-B8CE-58C5FEAE4442}" type="datetime1">
              <a:rPr lang="tr-TR" smtClean="0"/>
              <a:t>9.05.2025</a:t>
            </a:fld>
            <a:endParaRPr lang="tr-TR"/>
          </a:p>
        </p:txBody>
      </p:sp>
      <p:sp>
        <p:nvSpPr>
          <p:cNvPr id="5" name="Slayt Numarası Yer Tutucusu 4">
            <a:extLst>
              <a:ext uri="{FF2B5EF4-FFF2-40B4-BE49-F238E27FC236}">
                <a16:creationId xmlns:a16="http://schemas.microsoft.com/office/drawing/2014/main" id="{B66AE8A8-50CF-DD28-96AF-785F7883008D}"/>
              </a:ext>
            </a:extLst>
          </p:cNvPr>
          <p:cNvSpPr>
            <a:spLocks noGrp="1"/>
          </p:cNvSpPr>
          <p:nvPr>
            <p:ph type="sldNum" sz="quarter" idx="12"/>
          </p:nvPr>
        </p:nvSpPr>
        <p:spPr/>
        <p:txBody>
          <a:bodyPr/>
          <a:lstStyle/>
          <a:p>
            <a:fld id="{89888043-B7C2-4ED2-9766-4B49FE82B120}" type="slidenum">
              <a:rPr lang="tr-TR" smtClean="0"/>
              <a:t>4</a:t>
            </a:fld>
            <a:endParaRPr lang="tr-TR"/>
          </a:p>
        </p:txBody>
      </p:sp>
    </p:spTree>
    <p:extLst>
      <p:ext uri="{BB962C8B-B14F-4D97-AF65-F5344CB8AC3E}">
        <p14:creationId xmlns:p14="http://schemas.microsoft.com/office/powerpoint/2010/main" val="2421136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5026B3FC-4BD3-BF1F-01D7-FA45B6191E89}"/>
              </a:ext>
            </a:extLst>
          </p:cNvPr>
          <p:cNvSpPr>
            <a:spLocks noGrp="1"/>
          </p:cNvSpPr>
          <p:nvPr>
            <p:ph type="body" idx="1"/>
          </p:nvPr>
        </p:nvSpPr>
        <p:spPr>
          <a:xfrm>
            <a:off x="839788" y="354781"/>
            <a:ext cx="5157787" cy="823912"/>
          </a:xfrm>
        </p:spPr>
        <p:txBody>
          <a:bodyPr>
            <a:normAutofit lnSpcReduction="10000"/>
          </a:bodyPr>
          <a:lstStyle/>
          <a:p>
            <a:r>
              <a:rPr lang="tr-TR" dirty="0">
                <a:latin typeface="TimesNewRomanPS-BoldMT"/>
              </a:rPr>
              <a:t>İş Stresörlerinin Kategorileri </a:t>
            </a:r>
          </a:p>
          <a:p>
            <a:r>
              <a:rPr lang="tr-TR" dirty="0">
                <a:latin typeface="TimesNewRomanPS-BoldMT"/>
              </a:rPr>
              <a:t>Çevresel Faktörler - Örnekler</a:t>
            </a:r>
          </a:p>
          <a:p>
            <a:endParaRPr lang="tr-TR" dirty="0"/>
          </a:p>
        </p:txBody>
      </p:sp>
      <p:sp>
        <p:nvSpPr>
          <p:cNvPr id="4" name="İçerik Yer Tutucusu 3">
            <a:extLst>
              <a:ext uri="{FF2B5EF4-FFF2-40B4-BE49-F238E27FC236}">
                <a16:creationId xmlns:a16="http://schemas.microsoft.com/office/drawing/2014/main" id="{0846D5E8-8514-5F9C-FAC2-8BAF755E2939}"/>
              </a:ext>
            </a:extLst>
          </p:cNvPr>
          <p:cNvSpPr>
            <a:spLocks noGrp="1"/>
          </p:cNvSpPr>
          <p:nvPr>
            <p:ph sz="half" idx="2"/>
          </p:nvPr>
        </p:nvSpPr>
        <p:spPr>
          <a:xfrm>
            <a:off x="839788" y="693336"/>
            <a:ext cx="5157787" cy="5496327"/>
          </a:xfrm>
        </p:spPr>
        <p:txBody>
          <a:bodyPr>
            <a:normAutofit fontScale="40000" lnSpcReduction="20000"/>
          </a:bodyPr>
          <a:lstStyle/>
          <a:p>
            <a:pPr marL="0" indent="0" algn="l">
              <a:buNone/>
            </a:pPr>
            <a:r>
              <a:rPr lang="tr-TR" sz="2800" b="1" i="0" u="none" strike="noStrike" baseline="0" dirty="0">
                <a:latin typeface="TimesNewRomanPSMT"/>
              </a:rPr>
              <a:t>İş talepleri ve görev özellikleri</a:t>
            </a:r>
          </a:p>
          <a:p>
            <a:pPr marL="0" indent="0" algn="l">
              <a:buNone/>
            </a:pPr>
            <a:r>
              <a:rPr lang="tr-TR" sz="2800" b="0" i="0" u="none" strike="noStrike" baseline="0" dirty="0">
                <a:latin typeface="NotoSansSymbols2-Regular"/>
              </a:rPr>
              <a:t>⮚ </a:t>
            </a:r>
            <a:r>
              <a:rPr lang="tr-TR" sz="2800" b="0" i="0" u="none" strike="noStrike" baseline="0" dirty="0">
                <a:latin typeface="TimesNewRomanPSMT"/>
              </a:rPr>
              <a:t>haftalık çalışma programı;	</a:t>
            </a:r>
            <a:r>
              <a:rPr lang="tr-TR" sz="2800" b="0" i="0" u="none" strike="noStrike" baseline="0" dirty="0">
                <a:latin typeface="NotoSansSymbols2-Regular"/>
              </a:rPr>
              <a:t> </a:t>
            </a:r>
            <a:r>
              <a:rPr lang="tr-TR" sz="2800" b="0" i="0" u="none" strike="noStrike" baseline="0" dirty="0">
                <a:latin typeface="TimesNewRomanPSMT"/>
              </a:rPr>
              <a:t>becerilerin aşırı ve eksik kullanımı;</a:t>
            </a:r>
          </a:p>
          <a:p>
            <a:pPr marL="0" indent="0" algn="l">
              <a:buNone/>
            </a:pPr>
            <a:r>
              <a:rPr lang="tr-TR" sz="2800" b="0" i="0" u="none" strike="noStrike" baseline="0" dirty="0">
                <a:latin typeface="NotoSansSymbols2-Regular"/>
              </a:rPr>
              <a:t>⮚ </a:t>
            </a:r>
            <a:r>
              <a:rPr lang="tr-TR" sz="2800" b="0" i="0" u="none" strike="noStrike" baseline="0" dirty="0">
                <a:latin typeface="TimesNewRomanPSMT"/>
              </a:rPr>
              <a:t>iş yükündeki değişkenlik;	çalışma temposu;</a:t>
            </a:r>
          </a:p>
          <a:p>
            <a:pPr marL="0" indent="0" algn="l">
              <a:buNone/>
            </a:pPr>
            <a:r>
              <a:rPr lang="tr-TR" sz="2800" b="0" i="0" u="none" strike="noStrike" baseline="0" dirty="0">
                <a:latin typeface="NotoSansSymbols2-Regular"/>
              </a:rPr>
              <a:t>⮚ </a:t>
            </a:r>
            <a:r>
              <a:rPr lang="tr-TR" sz="2800" b="0" i="0" u="none" strike="noStrike" baseline="0" dirty="0">
                <a:latin typeface="TimesNewRomanPSMT"/>
              </a:rPr>
              <a:t>sorumluluk (insanlar veya nesneler için);	</a:t>
            </a:r>
            <a:r>
              <a:rPr lang="tr-TR" sz="2800" b="0" i="0" u="none" strike="noStrike" baseline="0" dirty="0">
                <a:latin typeface="NotoSansSymbols2-Regular"/>
              </a:rPr>
              <a:t> </a:t>
            </a:r>
            <a:r>
              <a:rPr lang="tr-TR" sz="2800" b="0" i="0" u="none" strike="noStrike" baseline="0" dirty="0">
                <a:latin typeface="TimesNewRomanPSMT"/>
              </a:rPr>
              <a:t>İşin bir parçası olarak seyahat etmek;</a:t>
            </a:r>
          </a:p>
          <a:p>
            <a:pPr marL="0" indent="0" algn="l">
              <a:buNone/>
            </a:pPr>
            <a:r>
              <a:rPr lang="tr-TR" sz="2800" b="0" i="0" u="none" strike="noStrike" baseline="0" dirty="0">
                <a:latin typeface="NotoSansSymbols2-Regular"/>
              </a:rPr>
              <a:t>⮚ </a:t>
            </a:r>
            <a:r>
              <a:rPr lang="tr-TR" sz="2800" b="0" i="0" u="none" strike="noStrike" baseline="0" dirty="0">
                <a:latin typeface="TimesNewRomanPSMT"/>
              </a:rPr>
              <a:t>içsel olarak motive edici olduğu düşünülen iş özellikleri</a:t>
            </a:r>
          </a:p>
          <a:p>
            <a:pPr marL="0" indent="0" algn="l">
              <a:buNone/>
            </a:pPr>
            <a:r>
              <a:rPr lang="tr-TR" sz="2800" b="1" i="0" u="none" strike="noStrike" baseline="0" dirty="0">
                <a:latin typeface="TimesNewRomanPSMT"/>
              </a:rPr>
              <a:t>Rol talepleri</a:t>
            </a:r>
          </a:p>
          <a:p>
            <a:pPr marL="0" indent="0" algn="l">
              <a:buNone/>
            </a:pPr>
            <a:r>
              <a:rPr lang="tr-TR" sz="2800" b="0" i="0" u="none" strike="noStrike" baseline="0" dirty="0">
                <a:latin typeface="NotoSansSymbols2-Regular"/>
              </a:rPr>
              <a:t>⮚ </a:t>
            </a:r>
            <a:r>
              <a:rPr lang="tr-TR" sz="2800" b="0" i="0" u="none" strike="noStrike" baseline="0" dirty="0">
                <a:latin typeface="TimesNewRomanPSMT"/>
              </a:rPr>
              <a:t>aşırı rol yüklemesi;		rol çatışması;	</a:t>
            </a:r>
            <a:r>
              <a:rPr lang="tr-TR" sz="2800" b="0" i="0" u="none" strike="noStrike" baseline="0" dirty="0">
                <a:latin typeface="NotoSansSymbols2-Regular"/>
              </a:rPr>
              <a:t> </a:t>
            </a:r>
            <a:r>
              <a:rPr lang="tr-TR" sz="2800" b="0" i="0" u="none" strike="noStrike" baseline="0" dirty="0">
                <a:latin typeface="TimesNewRomanPSMT"/>
              </a:rPr>
              <a:t>rol belirsizliği</a:t>
            </a:r>
          </a:p>
          <a:p>
            <a:pPr marL="0" indent="0" algn="l">
              <a:buNone/>
            </a:pPr>
            <a:r>
              <a:rPr lang="tr-TR" sz="2800" b="1" i="0" u="none" strike="noStrike" baseline="0" dirty="0">
                <a:latin typeface="TimesNewRomanPSMT"/>
              </a:rPr>
              <a:t>Kurumsal özellikler ve koşullar</a:t>
            </a:r>
          </a:p>
          <a:p>
            <a:pPr marL="0" indent="0" algn="l">
              <a:buNone/>
            </a:pPr>
            <a:r>
              <a:rPr lang="tr-TR" sz="2800" b="0" i="0" u="none" strike="noStrike" baseline="0" dirty="0">
                <a:latin typeface="NotoSansSymbols2-Regular"/>
              </a:rPr>
              <a:t>⮚ </a:t>
            </a:r>
            <a:r>
              <a:rPr lang="tr-TR" sz="2800" b="0" i="0" u="none" strike="noStrike" baseline="0" dirty="0">
                <a:latin typeface="TimesNewRomanPSMT"/>
              </a:rPr>
              <a:t>şirket büyüklüğü;	</a:t>
            </a:r>
          </a:p>
          <a:p>
            <a:pPr marL="0" indent="0" algn="l">
              <a:buNone/>
            </a:pPr>
            <a:r>
              <a:rPr lang="tr-TR" sz="2800" b="0" i="0" u="none" strike="noStrike" baseline="0" dirty="0">
                <a:latin typeface="NotoSansSymbols2-Regular"/>
              </a:rPr>
              <a:t> </a:t>
            </a:r>
            <a:r>
              <a:rPr lang="tr-TR" sz="2800" b="0" i="0" u="none" strike="noStrike" baseline="0" dirty="0">
                <a:latin typeface="TimesNewRomanPSMT"/>
              </a:rPr>
              <a:t>iş güvencesi (ekonomi ya da görev veya yapılacak iş eksikliği nedeniyle işten çıkarılma korkusu);</a:t>
            </a:r>
          </a:p>
          <a:p>
            <a:pPr marL="0" indent="0" algn="l">
              <a:buNone/>
            </a:pPr>
            <a:r>
              <a:rPr lang="tr-TR" sz="2800" b="0" i="0" u="none" strike="noStrike" baseline="0" dirty="0">
                <a:latin typeface="NotoSansSymbols2-Regular"/>
              </a:rPr>
              <a:t>⮚ </a:t>
            </a:r>
            <a:r>
              <a:rPr lang="tr-TR" sz="2800" b="0" i="0" u="none" strike="noStrike" baseline="0" dirty="0" err="1">
                <a:latin typeface="TimesNewRomanPSMT"/>
              </a:rPr>
              <a:t>sosyo</a:t>
            </a:r>
            <a:r>
              <a:rPr lang="tr-TR" sz="2800" b="0" i="0" u="none" strike="noStrike" baseline="0" dirty="0">
                <a:latin typeface="TimesNewRomanPSMT"/>
              </a:rPr>
              <a:t>-teknik değişimler;	</a:t>
            </a:r>
            <a:endParaRPr lang="tr-TR" sz="2800" b="0" i="0" u="none" strike="noStrike" baseline="0" dirty="0">
              <a:latin typeface="NotoSansSymbols2-Regular"/>
            </a:endParaRPr>
          </a:p>
          <a:p>
            <a:pPr marL="0" indent="0" algn="l">
              <a:buNone/>
            </a:pPr>
            <a:r>
              <a:rPr lang="tr-TR" sz="2800" b="0" i="0" u="none" strike="noStrike" baseline="0" dirty="0">
                <a:latin typeface="NotoSansSymbols2-Regular"/>
              </a:rPr>
              <a:t> </a:t>
            </a:r>
            <a:r>
              <a:rPr lang="tr-TR" sz="2800" b="0" i="0" u="none" strike="noStrike" baseline="0" dirty="0">
                <a:latin typeface="TimesNewRomanPSMT"/>
              </a:rPr>
              <a:t>organizasyon yapısı (ve işin hiyerarşi içindeki konumu);</a:t>
            </a:r>
          </a:p>
          <a:p>
            <a:pPr marL="0" indent="0" algn="l">
              <a:buNone/>
            </a:pPr>
            <a:r>
              <a:rPr lang="nn-NO" sz="2800" b="0" i="0" u="none" strike="noStrike" baseline="0" dirty="0">
                <a:latin typeface="NotoSansSymbols2-Regular"/>
              </a:rPr>
              <a:t>⮚ </a:t>
            </a:r>
            <a:r>
              <a:rPr lang="nn-NO" sz="2800" b="0" i="0" u="none" strike="noStrike" baseline="0" dirty="0">
                <a:latin typeface="TimesNewRomanPSMT"/>
              </a:rPr>
              <a:t>iletişim sistemi (ve işin sistem içindeki konumu);</a:t>
            </a:r>
            <a:r>
              <a:rPr lang="tr-TR" sz="2800" b="0" i="0" u="none" strike="noStrike" baseline="0" dirty="0">
                <a:latin typeface="TimesNewRomanPSMT"/>
              </a:rPr>
              <a:t>	</a:t>
            </a:r>
            <a:r>
              <a:rPr lang="tr-TR" sz="2800" b="0" i="0" u="none" strike="noStrike" baseline="0" dirty="0">
                <a:latin typeface="NotoSansSymbols2-Regular"/>
              </a:rPr>
              <a:t>⮚ </a:t>
            </a:r>
            <a:r>
              <a:rPr lang="tr-TR" sz="2800" b="0" i="0" u="none" strike="noStrike" baseline="0" dirty="0">
                <a:latin typeface="TimesNewRomanPSMT"/>
              </a:rPr>
              <a:t>alt sistem ilişkileri;</a:t>
            </a:r>
          </a:p>
          <a:p>
            <a:pPr marL="0" indent="0" algn="l">
              <a:buNone/>
            </a:pPr>
            <a:r>
              <a:rPr lang="tr-TR" sz="2800" b="0" i="0" u="none" strike="noStrike" baseline="0" dirty="0">
                <a:latin typeface="NotoSansSymbols2-Regular"/>
              </a:rPr>
              <a:t>⮚ </a:t>
            </a:r>
            <a:r>
              <a:rPr lang="tr-TR" sz="2800" b="0" i="0" u="none" strike="noStrike" baseline="0" dirty="0">
                <a:latin typeface="TimesNewRomanPSMT"/>
              </a:rPr>
              <a:t>personel politikaları ve prosedürleri;	</a:t>
            </a:r>
            <a:r>
              <a:rPr lang="tr-TR" sz="2800" b="0" i="0" u="none" strike="noStrike" baseline="0" dirty="0">
                <a:latin typeface="NotoSansSymbols2-Regular"/>
              </a:rPr>
              <a:t>⮚ </a:t>
            </a:r>
            <a:r>
              <a:rPr lang="tr-TR" sz="2800" b="0" i="0" u="none" strike="noStrike" baseline="0" dirty="0">
                <a:latin typeface="TimesNewRomanPSMT"/>
              </a:rPr>
              <a:t>yönetim tarzı (felsefi ve operasyonel);</a:t>
            </a:r>
          </a:p>
          <a:p>
            <a:pPr marL="0" indent="0" algn="l">
              <a:buNone/>
            </a:pPr>
            <a:r>
              <a:rPr lang="tr-TR" sz="2800" b="0" i="0" u="none" strike="noStrike" baseline="0" dirty="0">
                <a:latin typeface="NotoSansSymbols2-Regular"/>
              </a:rPr>
              <a:t>⮚ </a:t>
            </a:r>
            <a:r>
              <a:rPr lang="tr-TR" sz="2800" b="0" i="0" u="none" strike="noStrike" baseline="0" dirty="0">
                <a:latin typeface="TimesNewRomanPSMT"/>
              </a:rPr>
              <a:t>değerlendirme, kontrol ve ödül sistemleri;	</a:t>
            </a:r>
            <a:r>
              <a:rPr lang="tr-TR" sz="2800" b="0" i="0" u="none" strike="noStrike" baseline="0" dirty="0">
                <a:latin typeface="NotoSansSymbols2-Regular"/>
              </a:rPr>
              <a:t>⮚ </a:t>
            </a:r>
            <a:r>
              <a:rPr lang="tr-TR" sz="2800" b="0" i="0" u="none" strike="noStrike" baseline="0" dirty="0">
                <a:latin typeface="TimesNewRomanPSMT"/>
              </a:rPr>
              <a:t>eğitim programları;	</a:t>
            </a:r>
            <a:r>
              <a:rPr lang="tr-TR" sz="2800" b="0" i="0" u="none" strike="noStrike" baseline="0" dirty="0">
                <a:latin typeface="NotoSansSymbols2-Regular"/>
              </a:rPr>
              <a:t> </a:t>
            </a:r>
            <a:r>
              <a:rPr lang="tr-TR" sz="2800" b="0" i="0" u="none" strike="noStrike" baseline="0" dirty="0">
                <a:latin typeface="TimesNewRomanPSMT"/>
              </a:rPr>
              <a:t>organizasyonel iklim;	</a:t>
            </a:r>
            <a:r>
              <a:rPr lang="tr-TR" sz="2800" b="0" i="0" u="none" strike="noStrike" baseline="0" dirty="0">
                <a:latin typeface="NotoSansSymbols2-Regular"/>
              </a:rPr>
              <a:t> </a:t>
            </a:r>
            <a:r>
              <a:rPr lang="tr-TR" sz="2800" b="0" i="0" u="none" strike="noStrike" baseline="0" dirty="0">
                <a:latin typeface="TimesNewRomanPSMT"/>
              </a:rPr>
              <a:t>ilerleme fırsatı;	</a:t>
            </a:r>
            <a:r>
              <a:rPr lang="tr-TR" sz="2800" b="0" i="0" u="none" strike="noStrike" baseline="0" dirty="0">
                <a:latin typeface="NotoSansSymbols2-Regular"/>
              </a:rPr>
              <a:t> </a:t>
            </a:r>
            <a:r>
              <a:rPr lang="tr-TR" sz="2800" b="0" i="0" u="none" strike="noStrike" baseline="0" dirty="0">
                <a:latin typeface="TimesNewRomanPSMT"/>
              </a:rPr>
              <a:t>gerekli yer değiştirme;</a:t>
            </a:r>
          </a:p>
          <a:p>
            <a:pPr marL="0" indent="0" algn="l">
              <a:buNone/>
            </a:pPr>
            <a:r>
              <a:rPr lang="tr-TR" sz="2800" b="0" i="0" u="none" strike="noStrike" baseline="0" dirty="0">
                <a:latin typeface="NotoSansSymbols2-Regular"/>
              </a:rPr>
              <a:t>⮚ </a:t>
            </a:r>
            <a:r>
              <a:rPr lang="tr-TR" sz="2800" b="0" i="0" u="none" strike="noStrike" baseline="0" dirty="0">
                <a:latin typeface="TimesNewRomanPSMT"/>
              </a:rPr>
              <a:t>yerel sendika kısıtlamaları</a:t>
            </a:r>
          </a:p>
          <a:p>
            <a:pPr marL="0" indent="0" algn="l">
              <a:buNone/>
            </a:pPr>
            <a:r>
              <a:rPr lang="tr-TR" sz="2800" b="1" i="0" u="none" strike="noStrike" baseline="0" dirty="0">
                <a:latin typeface="TimesNewRomanPSMT"/>
              </a:rPr>
              <a:t>Kuruluşun dış talepleri ve koşulları</a:t>
            </a:r>
          </a:p>
          <a:p>
            <a:pPr marL="0" indent="0" algn="l">
              <a:buNone/>
            </a:pPr>
            <a:r>
              <a:rPr lang="tr-TR" sz="2800" b="0" i="0" u="none" strike="noStrike" baseline="0" dirty="0">
                <a:latin typeface="NotoSansSymbols2-Regular"/>
              </a:rPr>
              <a:t>⮚ </a:t>
            </a:r>
            <a:r>
              <a:rPr lang="tr-TR" sz="2800" b="0" i="0" u="none" strike="noStrike" baseline="0" dirty="0">
                <a:latin typeface="TimesNewRomanPSMT"/>
              </a:rPr>
              <a:t>müşteri veya müşterilerin sayısı ve niteliği;	</a:t>
            </a:r>
            <a:r>
              <a:rPr lang="tr-TR" sz="2800" b="0" i="0" u="none" strike="noStrike" baseline="0" dirty="0">
                <a:latin typeface="NotoSansSymbols2-Regular"/>
              </a:rPr>
              <a:t> </a:t>
            </a:r>
            <a:r>
              <a:rPr lang="tr-TR" sz="2800" b="0" i="0" u="none" strike="noStrike" baseline="0" dirty="0">
                <a:latin typeface="TimesNewRomanPSMT"/>
              </a:rPr>
              <a:t>ulusal veya uluslararası sendikalar;</a:t>
            </a:r>
          </a:p>
          <a:p>
            <a:pPr marL="0" indent="0" algn="l">
              <a:buNone/>
            </a:pPr>
            <a:r>
              <a:rPr lang="tr-TR" sz="2800" b="0" i="0" u="none" strike="noStrike" baseline="0" dirty="0">
                <a:latin typeface="NotoSansSymbols2-Regular"/>
              </a:rPr>
              <a:t>⮚ </a:t>
            </a:r>
            <a:r>
              <a:rPr lang="tr-TR" sz="2800" b="0" i="0" u="none" strike="noStrike" baseline="0" dirty="0">
                <a:latin typeface="TimesNewRomanPSMT"/>
              </a:rPr>
              <a:t>devlet kanunları ve yönetmelikleri;	</a:t>
            </a:r>
            <a:r>
              <a:rPr lang="tr-TR" sz="2800" b="0" i="0" u="none" strike="noStrike" baseline="0" dirty="0">
                <a:latin typeface="NotoSansSymbols2-Regular"/>
              </a:rPr>
              <a:t> </a:t>
            </a:r>
            <a:r>
              <a:rPr lang="tr-TR" sz="2800" b="0" i="0" u="none" strike="noStrike" baseline="0" dirty="0">
                <a:latin typeface="TimesNewRomanPSMT"/>
              </a:rPr>
              <a:t>tedarikçiler; ihtiyaç duyulan hizmetlerin sağlayıcıları;	</a:t>
            </a:r>
            <a:r>
              <a:rPr lang="tr-TR" sz="2800" b="0" i="0" u="none" strike="noStrike" baseline="0" dirty="0">
                <a:latin typeface="NotoSansSymbols2-Regular"/>
              </a:rPr>
              <a:t> </a:t>
            </a:r>
            <a:r>
              <a:rPr lang="tr-TR" sz="2800" b="0" i="0" u="none" strike="noStrike" baseline="0" dirty="0">
                <a:latin typeface="TimesNewRomanPSMT"/>
              </a:rPr>
              <a:t>teknolojik ve bilimsel gelişmeler;</a:t>
            </a:r>
          </a:p>
          <a:p>
            <a:pPr marL="0" indent="0" algn="l">
              <a:buNone/>
            </a:pPr>
            <a:r>
              <a:rPr lang="tr-TR" sz="2800" b="0" i="0" u="none" strike="noStrike" baseline="0" dirty="0">
                <a:latin typeface="NotoSansSymbols2-Regular"/>
              </a:rPr>
              <a:t>⮚ </a:t>
            </a:r>
            <a:r>
              <a:rPr lang="tr-TR" sz="2800" b="0" i="0" u="none" strike="noStrike" baseline="0" dirty="0">
                <a:latin typeface="TimesNewRomanPSMT"/>
              </a:rPr>
              <a:t>tüketici hareketleri;	kuruluşun coğrafi konumu</a:t>
            </a:r>
          </a:p>
          <a:p>
            <a:pPr marL="0" indent="0">
              <a:buNone/>
            </a:pPr>
            <a:endParaRPr lang="tr-TR" dirty="0"/>
          </a:p>
        </p:txBody>
      </p:sp>
      <p:sp>
        <p:nvSpPr>
          <p:cNvPr id="5" name="Metin Yer Tutucusu 4">
            <a:extLst>
              <a:ext uri="{FF2B5EF4-FFF2-40B4-BE49-F238E27FC236}">
                <a16:creationId xmlns:a16="http://schemas.microsoft.com/office/drawing/2014/main" id="{69B78F61-E8B1-18BC-5975-D1483CF24CEF}"/>
              </a:ext>
            </a:extLst>
          </p:cNvPr>
          <p:cNvSpPr>
            <a:spLocks noGrp="1"/>
          </p:cNvSpPr>
          <p:nvPr>
            <p:ph type="body" sz="quarter" idx="3"/>
          </p:nvPr>
        </p:nvSpPr>
        <p:spPr>
          <a:xfrm>
            <a:off x="6172200" y="354781"/>
            <a:ext cx="5183188" cy="823912"/>
          </a:xfrm>
        </p:spPr>
        <p:txBody>
          <a:bodyPr>
            <a:normAutofit lnSpcReduction="10000"/>
          </a:bodyPr>
          <a:lstStyle/>
          <a:p>
            <a:r>
              <a:rPr lang="tr-TR" dirty="0">
                <a:latin typeface="TimesNewRomanPS-BoldMT"/>
              </a:rPr>
              <a:t>Kişisel Faktörler - Örnekler</a:t>
            </a:r>
          </a:p>
          <a:p>
            <a:endParaRPr lang="tr-TR" dirty="0"/>
          </a:p>
        </p:txBody>
      </p:sp>
      <p:sp>
        <p:nvSpPr>
          <p:cNvPr id="6" name="İçerik Yer Tutucusu 5">
            <a:extLst>
              <a:ext uri="{FF2B5EF4-FFF2-40B4-BE49-F238E27FC236}">
                <a16:creationId xmlns:a16="http://schemas.microsoft.com/office/drawing/2014/main" id="{393D1A22-5797-ED21-1B93-CF4C6D9C1906}"/>
              </a:ext>
            </a:extLst>
          </p:cNvPr>
          <p:cNvSpPr>
            <a:spLocks noGrp="1"/>
          </p:cNvSpPr>
          <p:nvPr>
            <p:ph sz="quarter" idx="4"/>
          </p:nvPr>
        </p:nvSpPr>
        <p:spPr>
          <a:xfrm>
            <a:off x="6172200" y="773723"/>
            <a:ext cx="5183188" cy="5415940"/>
          </a:xfrm>
        </p:spPr>
        <p:txBody>
          <a:bodyPr>
            <a:noAutofit/>
          </a:bodyPr>
          <a:lstStyle/>
          <a:p>
            <a:pPr marL="0" indent="0" algn="l">
              <a:buNone/>
            </a:pPr>
            <a:r>
              <a:rPr lang="tr-TR" sz="1200" b="1" i="0" u="none" strike="noStrike" baseline="0" dirty="0">
                <a:latin typeface="TimesNewRomanPSMT"/>
              </a:rPr>
              <a:t>Psikolojik durum (kişilik özellikleri ve davranışsal özellikler</a:t>
            </a:r>
            <a:r>
              <a:rPr lang="tr-TR" sz="1200" b="0" i="0" u="none" strike="noStrike" baseline="0" dirty="0">
                <a:latin typeface="TimesNewRomanPSMT"/>
              </a:rPr>
              <a:t>)</a:t>
            </a:r>
          </a:p>
          <a:p>
            <a:pPr marL="0" indent="0" algn="l">
              <a:buNone/>
            </a:pPr>
            <a:r>
              <a:rPr lang="tr-TR" sz="1200" b="0" i="0" u="none" strike="noStrike" baseline="0" dirty="0">
                <a:latin typeface="NotoSansSymbols2-Regular"/>
              </a:rPr>
              <a:t>⮚ </a:t>
            </a:r>
            <a:r>
              <a:rPr lang="tr-TR" sz="1200" b="0" i="0" u="none" strike="noStrike" baseline="0" dirty="0">
                <a:latin typeface="TimesNewRomanPSMT"/>
              </a:rPr>
              <a:t>A tipi;	</a:t>
            </a:r>
            <a:r>
              <a:rPr lang="tr-TR" sz="1200" b="0" i="0" u="none" strike="noStrike" baseline="0" dirty="0">
                <a:latin typeface="NotoSansSymbols2-Regular"/>
              </a:rPr>
              <a:t> </a:t>
            </a:r>
            <a:r>
              <a:rPr lang="tr-TR" sz="1200" b="0" i="0" u="none" strike="noStrike" baseline="0" dirty="0">
                <a:latin typeface="TimesNewRomanPSMT"/>
              </a:rPr>
              <a:t>Ego ihtiyaçları;	açıklık </a:t>
            </a:r>
            <a:r>
              <a:rPr lang="tr-TR" sz="1200" b="0" i="0" u="none" strike="noStrike" baseline="0" dirty="0" err="1">
                <a:latin typeface="TimesNewRomanPSMT"/>
              </a:rPr>
              <a:t>ammülsüzlük</a:t>
            </a:r>
            <a:r>
              <a:rPr lang="tr-TR" sz="1200" b="0" i="0" u="none" strike="noStrike" baseline="0" dirty="0">
                <a:latin typeface="TimesNewRomanPSMT"/>
              </a:rPr>
              <a:t>;	içe dönüklük/dışa dönüklük;</a:t>
            </a:r>
          </a:p>
          <a:p>
            <a:pPr marL="0" indent="0" algn="l">
              <a:buNone/>
            </a:pPr>
            <a:r>
              <a:rPr lang="tr-TR" sz="1200" b="0" i="0" u="none" strike="noStrike" baseline="0" dirty="0">
                <a:latin typeface="NotoSansSymbols2-Regular"/>
              </a:rPr>
              <a:t>⮚ </a:t>
            </a:r>
            <a:r>
              <a:rPr lang="tr-TR" sz="1200" b="0" i="0" u="none" strike="noStrike" baseline="0" dirty="0">
                <a:latin typeface="TimesNewRomanPSMT"/>
              </a:rPr>
              <a:t>içsellik/dışsallık;	onay aranıyor;	</a:t>
            </a:r>
            <a:r>
              <a:rPr lang="tr-TR" sz="1200" b="0" i="0" u="none" strike="noStrike" baseline="0" dirty="0">
                <a:latin typeface="NotoSansSymbols2-Regular"/>
              </a:rPr>
              <a:t> </a:t>
            </a:r>
            <a:r>
              <a:rPr lang="tr-TR" sz="1200" b="0" i="0" u="none" strike="noStrike" baseline="0" dirty="0" err="1">
                <a:latin typeface="TimesNewRomanPSMT"/>
              </a:rPr>
              <a:t>savunmacılık</a:t>
            </a:r>
            <a:r>
              <a:rPr lang="tr-TR" sz="1200" b="0" i="0" u="none" strike="noStrike" baseline="0" dirty="0">
                <a:latin typeface="TimesNewRomanPSMT"/>
              </a:rPr>
              <a:t>;	</a:t>
            </a:r>
            <a:r>
              <a:rPr lang="tr-TR" sz="1200" b="0" i="0" u="none" strike="noStrike" baseline="0" dirty="0">
                <a:latin typeface="NotoSansSymbols2-Regular"/>
              </a:rPr>
              <a:t> </a:t>
            </a:r>
            <a:r>
              <a:rPr lang="tr-TR" sz="1200" b="0" i="0" u="none" strike="noStrike" baseline="0" dirty="0">
                <a:latin typeface="TimesNewRomanPSMT"/>
              </a:rPr>
              <a:t>sabırsızlık;</a:t>
            </a:r>
          </a:p>
          <a:p>
            <a:pPr marL="0" indent="0" algn="l">
              <a:buNone/>
            </a:pPr>
            <a:r>
              <a:rPr lang="tr-TR" sz="1200" b="0" i="0" u="none" strike="noStrike" baseline="0" dirty="0">
                <a:latin typeface="NotoSansSymbols2-Regular"/>
              </a:rPr>
              <a:t>⮚ </a:t>
            </a:r>
            <a:r>
              <a:rPr lang="tr-TR" sz="1200" b="0" i="0" u="none" strike="noStrike" baseline="0" dirty="0">
                <a:latin typeface="TimesNewRomanPSMT"/>
              </a:rPr>
              <a:t>içsel çatışmalar (örneğin, ego ideali ile gerçeklik arasında);	</a:t>
            </a:r>
            <a:r>
              <a:rPr lang="tr-TR" sz="1200" b="0" i="0" u="none" strike="noStrike" baseline="0" dirty="0">
                <a:latin typeface="NotoSansSymbols2-Regular"/>
              </a:rPr>
              <a:t>⮚ </a:t>
            </a:r>
            <a:r>
              <a:rPr lang="tr-TR" sz="1200" b="0" i="0" u="none" strike="noStrike" baseline="0" dirty="0">
                <a:latin typeface="TimesNewRomanPSMT"/>
              </a:rPr>
              <a:t>Özsaygı;</a:t>
            </a:r>
          </a:p>
          <a:p>
            <a:pPr marL="0" indent="0" algn="l">
              <a:buNone/>
            </a:pPr>
            <a:r>
              <a:rPr lang="tr-TR" sz="1200" b="0" i="0" u="none" strike="noStrike" baseline="0" dirty="0">
                <a:latin typeface="NotoSansSymbols2-Regular"/>
              </a:rPr>
              <a:t>⮚ </a:t>
            </a:r>
            <a:r>
              <a:rPr lang="tr-TR" sz="1200" b="0" i="0" u="none" strike="noStrike" baseline="0" dirty="0">
                <a:latin typeface="TimesNewRomanPSMT"/>
              </a:rPr>
              <a:t>güdüler/hedefler/hevesler (kariyer, yaşam);	tipik kaygı seviyesi;	</a:t>
            </a:r>
            <a:r>
              <a:rPr lang="tr-TR" sz="1200" b="0" i="0" u="none" strike="noStrike" baseline="0" dirty="0">
                <a:latin typeface="NotoSansSymbols2-Regular"/>
              </a:rPr>
              <a:t> </a:t>
            </a:r>
            <a:r>
              <a:rPr lang="tr-TR" sz="1200" b="0" i="0" u="none" strike="noStrike" baseline="0" dirty="0">
                <a:latin typeface="TimesNewRomanPSMT"/>
              </a:rPr>
              <a:t>algısal stil;</a:t>
            </a:r>
          </a:p>
          <a:p>
            <a:pPr marL="0" indent="0" algn="l">
              <a:buNone/>
            </a:pPr>
            <a:r>
              <a:rPr lang="tr-TR" sz="1200" b="0" i="0" u="none" strike="noStrike" baseline="0" dirty="0">
                <a:latin typeface="NotoSansSymbols2-Regular"/>
              </a:rPr>
              <a:t>⮚ </a:t>
            </a:r>
            <a:r>
              <a:rPr lang="tr-TR" sz="1200" b="0" i="0" u="none" strike="noStrike" baseline="0" dirty="0">
                <a:latin typeface="TimesNewRomanPSMT"/>
              </a:rPr>
              <a:t>değerler (insani, dini vb.); kişisel çalışma standartları;	</a:t>
            </a:r>
            <a:r>
              <a:rPr lang="tr-TR" sz="1200" b="0" i="0" u="none" strike="noStrike" baseline="0" dirty="0">
                <a:latin typeface="NotoSansSymbols2-Regular"/>
              </a:rPr>
              <a:t> </a:t>
            </a:r>
            <a:r>
              <a:rPr lang="tr-TR" sz="1200" b="0" i="0" u="none" strike="noStrike" baseline="0" dirty="0">
                <a:latin typeface="TimesNewRomanPSMT"/>
              </a:rPr>
              <a:t>mükemmellik ihtiyacı;</a:t>
            </a:r>
          </a:p>
          <a:p>
            <a:pPr marL="0" indent="0" algn="l">
              <a:buNone/>
            </a:pPr>
            <a:r>
              <a:rPr lang="tr-TR" sz="1200" b="0" i="0" u="none" strike="noStrike" baseline="0" dirty="0">
                <a:latin typeface="NotoSansSymbols2-Regular"/>
              </a:rPr>
              <a:t>⮚ </a:t>
            </a:r>
            <a:r>
              <a:rPr lang="tr-TR" sz="1200" b="0" i="0" u="none" strike="noStrike" baseline="0" dirty="0">
                <a:latin typeface="TimesNewRomanPSMT"/>
              </a:rPr>
              <a:t>yetenekler (özellikle görev ve başa çıkma ile ilgili)</a:t>
            </a:r>
          </a:p>
          <a:p>
            <a:pPr marL="0" indent="0" algn="l">
              <a:buNone/>
            </a:pPr>
            <a:r>
              <a:rPr lang="tr-TR" sz="1200" b="1" i="0" u="none" strike="noStrike" baseline="0" dirty="0">
                <a:latin typeface="TimesNewRomanPSMT"/>
              </a:rPr>
              <a:t>Fiziksel durum</a:t>
            </a:r>
          </a:p>
          <a:p>
            <a:pPr marL="0" indent="0" algn="l">
              <a:buNone/>
            </a:pPr>
            <a:r>
              <a:rPr lang="tr-TR" sz="1200" b="0" i="0" u="none" strike="noStrike" baseline="0" dirty="0">
                <a:latin typeface="NotoSansSymbols2-Regular"/>
              </a:rPr>
              <a:t>⮚ </a:t>
            </a:r>
            <a:r>
              <a:rPr lang="tr-TR" sz="1200" b="0" i="0" u="none" strike="noStrike" baseline="0" dirty="0">
                <a:latin typeface="TimesNewRomanPSMT"/>
              </a:rPr>
              <a:t>fiziksel uygunluk/sağlık;	</a:t>
            </a:r>
            <a:r>
              <a:rPr lang="tr-TR" sz="1200" b="0" i="0" u="none" strike="noStrike" baseline="0" dirty="0">
                <a:latin typeface="NotoSansSymbols2-Regular"/>
              </a:rPr>
              <a:t> </a:t>
            </a:r>
            <a:r>
              <a:rPr lang="tr-TR" sz="1200" b="0" i="0" u="none" strike="noStrike" baseline="0" dirty="0">
                <a:latin typeface="TimesNewRomanPSMT"/>
              </a:rPr>
              <a:t>diyet ve yeme alışkanlıkları;   </a:t>
            </a:r>
            <a:r>
              <a:rPr lang="tr-TR" sz="1200" b="0" i="0" u="none" strike="noStrike" baseline="0" dirty="0">
                <a:latin typeface="NotoSansSymbols2-Regular"/>
              </a:rPr>
              <a:t> </a:t>
            </a:r>
            <a:r>
              <a:rPr lang="tr-TR" sz="1200" b="0" i="0" u="none" strike="noStrike" baseline="0" dirty="0">
                <a:latin typeface="TimesNewRomanPSMT"/>
              </a:rPr>
              <a:t>egzersiz, çalışma, uyku ve rahatlama düzenleri</a:t>
            </a:r>
          </a:p>
          <a:p>
            <a:pPr marL="0" indent="0" algn="l">
              <a:buNone/>
            </a:pPr>
            <a:r>
              <a:rPr lang="tr-TR" sz="1200" b="1" i="0" u="none" strike="noStrike" baseline="0" dirty="0">
                <a:latin typeface="TimesNewRomanPSMT"/>
              </a:rPr>
              <a:t>Yaşam evresi özellikleri</a:t>
            </a:r>
          </a:p>
          <a:p>
            <a:pPr marL="0" indent="0" algn="l">
              <a:buNone/>
            </a:pPr>
            <a:r>
              <a:rPr lang="tr-TR" sz="1200" b="0" i="0" u="none" strike="noStrike" baseline="0" dirty="0">
                <a:latin typeface="NotoSansSymbols2-Regular"/>
              </a:rPr>
              <a:t>⮚ </a:t>
            </a:r>
            <a:r>
              <a:rPr lang="tr-TR" sz="1200" b="0" i="0" u="none" strike="noStrike" baseline="0" dirty="0">
                <a:latin typeface="TimesNewRomanPSMT"/>
              </a:rPr>
              <a:t>insan gelişim aşamaları;	aile aşamaları;	kariyer aşamaları</a:t>
            </a:r>
          </a:p>
          <a:p>
            <a:pPr marL="0" indent="0" algn="l">
              <a:buNone/>
            </a:pPr>
            <a:r>
              <a:rPr lang="tr-TR" sz="1200" b="0" i="0" u="none" strike="noStrike" baseline="0" dirty="0">
                <a:latin typeface="TimesNewRomanPSMT"/>
              </a:rPr>
              <a:t>Demografik Bilgiler</a:t>
            </a:r>
          </a:p>
          <a:p>
            <a:pPr marL="0" indent="0" algn="l">
              <a:buNone/>
            </a:pPr>
            <a:r>
              <a:rPr lang="tr-TR" sz="1200" b="0" i="0" u="none" strike="noStrike" baseline="0" dirty="0">
                <a:latin typeface="NotoSansSymbols2-Regular"/>
              </a:rPr>
              <a:t>⮚ </a:t>
            </a:r>
            <a:r>
              <a:rPr lang="tr-TR" sz="1200" b="0" i="0" u="none" strike="noStrike" baseline="0" dirty="0">
                <a:latin typeface="TimesNewRomanPSMT"/>
              </a:rPr>
              <a:t>yaş;	</a:t>
            </a:r>
            <a:r>
              <a:rPr lang="tr-TR" sz="1200" b="0" i="0" u="none" strike="noStrike" baseline="0" dirty="0">
                <a:latin typeface="NotoSansSymbols2-Regular"/>
              </a:rPr>
              <a:t> </a:t>
            </a:r>
            <a:r>
              <a:rPr lang="tr-TR" sz="1200" b="0" i="0" u="none" strike="noStrike" baseline="0" dirty="0">
                <a:latin typeface="TimesNewRomanPSMT"/>
              </a:rPr>
              <a:t>eğitim (miktar ve tür);	</a:t>
            </a:r>
            <a:r>
              <a:rPr lang="tr-TR" sz="1200" b="0" i="0" u="none" strike="noStrike" baseline="0" dirty="0">
                <a:latin typeface="NotoSansSymbols2-Regular"/>
              </a:rPr>
              <a:t> </a:t>
            </a:r>
            <a:r>
              <a:rPr lang="tr-TR" sz="1200" b="0" i="0" u="none" strike="noStrike" baseline="0" dirty="0">
                <a:latin typeface="TimesNewRomanPSMT"/>
              </a:rPr>
              <a:t>seks;	</a:t>
            </a:r>
            <a:r>
              <a:rPr lang="tr-TR" sz="1200" b="0" i="0" u="none" strike="noStrike" baseline="0" dirty="0">
                <a:latin typeface="NotoSansSymbols2-Regular"/>
              </a:rPr>
              <a:t> </a:t>
            </a:r>
            <a:r>
              <a:rPr lang="tr-TR" sz="1200" b="0" i="0" u="none" strike="noStrike" baseline="0" dirty="0">
                <a:latin typeface="TimesNewRomanPSMT"/>
              </a:rPr>
              <a:t>Yarış;	</a:t>
            </a:r>
            <a:r>
              <a:rPr lang="tr-TR" sz="1200" b="0" i="0" u="none" strike="noStrike" baseline="0" dirty="0" err="1">
                <a:latin typeface="TimesNewRomanPSMT"/>
              </a:rPr>
              <a:t>sosyo</a:t>
            </a:r>
            <a:r>
              <a:rPr lang="tr-TR" sz="1200" b="0" i="0" u="none" strike="noStrike" baseline="0" dirty="0">
                <a:latin typeface="TimesNewRomanPSMT"/>
              </a:rPr>
              <a:t>-ekonomik durum;</a:t>
            </a:r>
          </a:p>
          <a:p>
            <a:pPr marL="0" indent="0" algn="l">
              <a:buNone/>
            </a:pPr>
            <a:r>
              <a:rPr lang="tr-TR" sz="1200" b="0" i="0" u="none" strike="noStrike" baseline="0" dirty="0">
                <a:latin typeface="NotoSansSymbols2-Regular"/>
              </a:rPr>
              <a:t>⮚ </a:t>
            </a:r>
            <a:r>
              <a:rPr lang="tr-TR" sz="1200" b="0" i="0" u="none" strike="noStrike" baseline="0" dirty="0">
                <a:latin typeface="TimesNewRomanPSMT"/>
              </a:rPr>
              <a:t>meslek, uğraş</a:t>
            </a:r>
          </a:p>
        </p:txBody>
      </p:sp>
      <p:sp>
        <p:nvSpPr>
          <p:cNvPr id="8" name="Metin kutusu 7">
            <a:extLst>
              <a:ext uri="{FF2B5EF4-FFF2-40B4-BE49-F238E27FC236}">
                <a16:creationId xmlns:a16="http://schemas.microsoft.com/office/drawing/2014/main" id="{9D17AECC-7E04-55D3-661A-3637C36020E2}"/>
              </a:ext>
            </a:extLst>
          </p:cNvPr>
          <p:cNvSpPr txBox="1"/>
          <p:nvPr/>
        </p:nvSpPr>
        <p:spPr>
          <a:xfrm>
            <a:off x="7528728" y="6318553"/>
            <a:ext cx="6094324" cy="369332"/>
          </a:xfrm>
          <a:prstGeom prst="rect">
            <a:avLst/>
          </a:prstGeom>
          <a:noFill/>
        </p:spPr>
        <p:txBody>
          <a:bodyPr wrap="square">
            <a:spAutoFit/>
          </a:bodyPr>
          <a:lstStyle/>
          <a:p>
            <a:pPr marL="0" indent="0" algn="l">
              <a:buNone/>
            </a:pPr>
            <a:r>
              <a:rPr lang="tr-TR" sz="1800" b="0" i="0" u="none" strike="noStrike" baseline="0" dirty="0">
                <a:latin typeface="TimesNewRomanPSMT"/>
              </a:rPr>
              <a:t>Kaynak: </a:t>
            </a:r>
            <a:r>
              <a:rPr lang="tr-TR" sz="1800" b="0" i="0" u="none" strike="noStrike" baseline="0" dirty="0" err="1">
                <a:latin typeface="TimesNewRomanPSMT"/>
              </a:rPr>
              <a:t>Beehr</a:t>
            </a:r>
            <a:r>
              <a:rPr lang="tr-TR" sz="1800" b="0" i="0" u="none" strike="noStrike" baseline="0" dirty="0">
                <a:latin typeface="TimesNewRomanPSMT"/>
              </a:rPr>
              <a:t> ve </a:t>
            </a:r>
            <a:r>
              <a:rPr lang="tr-TR" sz="1800" b="0" i="0" u="none" strike="noStrike" baseline="0" dirty="0" err="1">
                <a:latin typeface="TimesNewRomanPSMT"/>
              </a:rPr>
              <a:t>Newman</a:t>
            </a:r>
            <a:r>
              <a:rPr lang="tr-TR" sz="1800" b="0" i="0" u="none" strike="noStrike" baseline="0" dirty="0">
                <a:latin typeface="TimesNewRomanPSMT"/>
              </a:rPr>
              <a:t>, 1978</a:t>
            </a:r>
            <a:endParaRPr lang="tr-TR" dirty="0"/>
          </a:p>
        </p:txBody>
      </p:sp>
      <p:sp>
        <p:nvSpPr>
          <p:cNvPr id="11" name="Veri Yer Tutucusu 10">
            <a:extLst>
              <a:ext uri="{FF2B5EF4-FFF2-40B4-BE49-F238E27FC236}">
                <a16:creationId xmlns:a16="http://schemas.microsoft.com/office/drawing/2014/main" id="{57EE2A01-43A2-4545-612F-293DEBFB3BB8}"/>
              </a:ext>
            </a:extLst>
          </p:cNvPr>
          <p:cNvSpPr>
            <a:spLocks noGrp="1"/>
          </p:cNvSpPr>
          <p:nvPr>
            <p:ph type="dt" sz="half" idx="10"/>
          </p:nvPr>
        </p:nvSpPr>
        <p:spPr/>
        <p:txBody>
          <a:bodyPr/>
          <a:lstStyle/>
          <a:p>
            <a:fld id="{B17303C3-58C8-41C6-9E10-2CBC300A6941}" type="datetime1">
              <a:rPr lang="tr-TR" smtClean="0"/>
              <a:t>9.05.2025</a:t>
            </a:fld>
            <a:endParaRPr lang="tr-TR"/>
          </a:p>
        </p:txBody>
      </p:sp>
      <p:sp>
        <p:nvSpPr>
          <p:cNvPr id="12" name="Slayt Numarası Yer Tutucusu 11">
            <a:extLst>
              <a:ext uri="{FF2B5EF4-FFF2-40B4-BE49-F238E27FC236}">
                <a16:creationId xmlns:a16="http://schemas.microsoft.com/office/drawing/2014/main" id="{7947405C-DCF6-FED1-792C-D712F09F5CF8}"/>
              </a:ext>
            </a:extLst>
          </p:cNvPr>
          <p:cNvSpPr>
            <a:spLocks noGrp="1"/>
          </p:cNvSpPr>
          <p:nvPr>
            <p:ph type="sldNum" sz="quarter" idx="12"/>
          </p:nvPr>
        </p:nvSpPr>
        <p:spPr/>
        <p:txBody>
          <a:bodyPr/>
          <a:lstStyle/>
          <a:p>
            <a:fld id="{89888043-B7C2-4ED2-9766-4B49FE82B120}" type="slidenum">
              <a:rPr lang="tr-TR" smtClean="0"/>
              <a:t>5</a:t>
            </a:fld>
            <a:endParaRPr lang="tr-TR"/>
          </a:p>
        </p:txBody>
      </p:sp>
    </p:spTree>
    <p:extLst>
      <p:ext uri="{BB962C8B-B14F-4D97-AF65-F5344CB8AC3E}">
        <p14:creationId xmlns:p14="http://schemas.microsoft.com/office/powerpoint/2010/main" val="61603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Shape 25">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5" name="Group 27">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29"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6"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Veri Yer Tutucusu 4">
            <a:extLst>
              <a:ext uri="{FF2B5EF4-FFF2-40B4-BE49-F238E27FC236}">
                <a16:creationId xmlns:a16="http://schemas.microsoft.com/office/drawing/2014/main" id="{193521FA-D69A-C3AE-0391-0DD7A3C76FD6}"/>
              </a:ext>
            </a:extLst>
          </p:cNvPr>
          <p:cNvSpPr>
            <a:spLocks noGrp="1"/>
          </p:cNvSpPr>
          <p:nvPr>
            <p:ph type="dt" sz="half" idx="10"/>
          </p:nvPr>
        </p:nvSpPr>
        <p:spPr>
          <a:xfrm>
            <a:off x="9569962" y="5519016"/>
            <a:ext cx="2184243" cy="365125"/>
          </a:xfrm>
        </p:spPr>
        <p:txBody>
          <a:bodyPr vert="horz" lIns="91440" tIns="45720" rIns="91440" bIns="45720" rtlCol="0" anchor="ctr">
            <a:normAutofit/>
          </a:bodyPr>
          <a:lstStyle/>
          <a:p>
            <a:pPr algn="r">
              <a:spcAft>
                <a:spcPts val="600"/>
              </a:spcAft>
            </a:pPr>
            <a:fld id="{9EEA500B-EC06-4ADC-AB2D-29298A942225}" type="datetime1">
              <a:rPr lang="en-US" sz="1100">
                <a:solidFill>
                  <a:schemeClr val="tx1">
                    <a:alpha val="80000"/>
                  </a:schemeClr>
                </a:solidFill>
              </a:rPr>
              <a:pPr algn="r">
                <a:spcAft>
                  <a:spcPts val="600"/>
                </a:spcAft>
              </a:pPr>
              <a:t>5/9/2025</a:t>
            </a:fld>
            <a:endParaRPr lang="en-US" sz="1100">
              <a:solidFill>
                <a:schemeClr val="tx1">
                  <a:alpha val="80000"/>
                </a:schemeClr>
              </a:solidFill>
            </a:endParaRPr>
          </a:p>
        </p:txBody>
      </p:sp>
      <p:sp>
        <p:nvSpPr>
          <p:cNvPr id="6" name="Slayt Numarası Yer Tutucusu 5">
            <a:extLst>
              <a:ext uri="{FF2B5EF4-FFF2-40B4-BE49-F238E27FC236}">
                <a16:creationId xmlns:a16="http://schemas.microsoft.com/office/drawing/2014/main" id="{CA9A7698-4ABA-5CC2-399E-3788994FD24D}"/>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89888043-B7C2-4ED2-9766-4B49FE82B120}" type="slidenum">
              <a:rPr lang="en-US">
                <a:solidFill>
                  <a:schemeClr val="bg1"/>
                </a:solidFill>
              </a:rPr>
              <a:pPr algn="ctr">
                <a:spcAft>
                  <a:spcPts val="600"/>
                </a:spcAft>
              </a:pPr>
              <a:t>6</a:t>
            </a:fld>
            <a:endParaRPr lang="en-US">
              <a:solidFill>
                <a:schemeClr val="bg1"/>
              </a:solidFill>
            </a:endParaRPr>
          </a:p>
        </p:txBody>
      </p:sp>
      <p:graphicFrame>
        <p:nvGraphicFramePr>
          <p:cNvPr id="4" name="İçerik Yer Tutucusu 3">
            <a:extLst>
              <a:ext uri="{FF2B5EF4-FFF2-40B4-BE49-F238E27FC236}">
                <a16:creationId xmlns:a16="http://schemas.microsoft.com/office/drawing/2014/main" id="{B06213D0-E918-0527-7663-37B0763D2F30}"/>
              </a:ext>
            </a:extLst>
          </p:cNvPr>
          <p:cNvGraphicFramePr>
            <a:graphicFrameLocks noGrp="1"/>
          </p:cNvGraphicFramePr>
          <p:nvPr>
            <p:ph idx="1"/>
            <p:extLst>
              <p:ext uri="{D42A27DB-BD31-4B8C-83A1-F6EECF244321}">
                <p14:modId xmlns:p14="http://schemas.microsoft.com/office/powerpoint/2010/main" val="3305540693"/>
              </p:ext>
            </p:extLst>
          </p:nvPr>
        </p:nvGraphicFramePr>
        <p:xfrm>
          <a:off x="2989800" y="1576451"/>
          <a:ext cx="4866005" cy="3705098"/>
        </p:xfrm>
        <a:graphic>
          <a:graphicData uri="http://schemas.openxmlformats.org/drawingml/2006/table">
            <a:tbl>
              <a:tblPr firstRow="1" firstCol="1" bandRow="1">
                <a:tableStyleId>{8EC20E35-A176-4012-BC5E-935CFFF8708E}</a:tableStyleId>
              </a:tblPr>
              <a:tblGrid>
                <a:gridCol w="4866005">
                  <a:extLst>
                    <a:ext uri="{9D8B030D-6E8A-4147-A177-3AD203B41FA5}">
                      <a16:colId xmlns:a16="http://schemas.microsoft.com/office/drawing/2014/main" val="93236209"/>
                    </a:ext>
                  </a:extLst>
                </a:gridCol>
              </a:tblGrid>
              <a:tr h="1169924">
                <a:tc>
                  <a:txBody>
                    <a:bodyPr/>
                    <a:lstStyle/>
                    <a:p>
                      <a:pPr marL="0" marR="0" algn="l" fontAlgn="ctr">
                        <a:lnSpc>
                          <a:spcPct val="107000"/>
                        </a:lnSpc>
                        <a:spcAft>
                          <a:spcPts val="800"/>
                        </a:spcAft>
                        <a:buNone/>
                      </a:pPr>
                      <a:r>
                        <a:rPr lang="tr-TR" sz="3300" b="1" u="none" strike="noStrike" kern="100">
                          <a:effectLst/>
                        </a:rPr>
                        <a:t>Performans Görüşmeleri</a:t>
                      </a:r>
                      <a:endParaRPr lang="tr-TR" sz="5400" b="0" i="0" u="none" strike="noStrike">
                        <a:effectLst/>
                        <a:latin typeface="Arial" panose="020B0604020202020204" pitchFamily="34" charset="0"/>
                      </a:endParaRPr>
                    </a:p>
                  </a:txBody>
                  <a:tcPr marL="28575" marR="28575" marT="28575" marB="28575" anchor="ctr"/>
                </a:tc>
                <a:extLst>
                  <a:ext uri="{0D108BD9-81ED-4DB2-BD59-A6C34878D82A}">
                    <a16:rowId xmlns:a16="http://schemas.microsoft.com/office/drawing/2014/main" val="3120247175"/>
                  </a:ext>
                </a:extLst>
              </a:tr>
              <a:tr h="631825">
                <a:tc>
                  <a:txBody>
                    <a:bodyPr/>
                    <a:lstStyle/>
                    <a:p>
                      <a:pPr marL="0" marR="0" algn="l" fontAlgn="ctr">
                        <a:lnSpc>
                          <a:spcPct val="107000"/>
                        </a:lnSpc>
                        <a:spcAft>
                          <a:spcPts val="800"/>
                        </a:spcAft>
                        <a:buNone/>
                      </a:pPr>
                      <a:r>
                        <a:rPr lang="tr-TR" sz="3300" b="1" u="none" strike="noStrike" kern="100">
                          <a:effectLst/>
                        </a:rPr>
                        <a:t>Kriz Yönetimi</a:t>
                      </a:r>
                      <a:endParaRPr lang="tr-TR" sz="5400" b="0" i="0" u="none" strike="noStrike">
                        <a:effectLst/>
                        <a:latin typeface="Arial" panose="020B0604020202020204" pitchFamily="34" charset="0"/>
                      </a:endParaRPr>
                    </a:p>
                  </a:txBody>
                  <a:tcPr marL="28575" marR="28575" marT="28575" marB="28575" anchor="ctr"/>
                </a:tc>
                <a:extLst>
                  <a:ext uri="{0D108BD9-81ED-4DB2-BD59-A6C34878D82A}">
                    <a16:rowId xmlns:a16="http://schemas.microsoft.com/office/drawing/2014/main" val="3069701447"/>
                  </a:ext>
                </a:extLst>
              </a:tr>
              <a:tr h="631825">
                <a:tc>
                  <a:txBody>
                    <a:bodyPr/>
                    <a:lstStyle/>
                    <a:p>
                      <a:pPr marL="0" marR="0" algn="l" fontAlgn="ctr">
                        <a:lnSpc>
                          <a:spcPct val="107000"/>
                        </a:lnSpc>
                        <a:spcAft>
                          <a:spcPts val="800"/>
                        </a:spcAft>
                        <a:buNone/>
                      </a:pPr>
                      <a:r>
                        <a:rPr lang="tr-TR" sz="3300" b="1" u="none" strike="noStrike" kern="100">
                          <a:effectLst/>
                        </a:rPr>
                        <a:t>Motivasyon Artırma</a:t>
                      </a:r>
                      <a:endParaRPr lang="tr-TR" sz="5400" b="0" i="0" u="none" strike="noStrike">
                        <a:effectLst/>
                        <a:latin typeface="Arial" panose="020B0604020202020204" pitchFamily="34" charset="0"/>
                      </a:endParaRPr>
                    </a:p>
                  </a:txBody>
                  <a:tcPr marL="28575" marR="28575" marT="28575" marB="28575" anchor="ctr"/>
                </a:tc>
                <a:extLst>
                  <a:ext uri="{0D108BD9-81ED-4DB2-BD59-A6C34878D82A}">
                    <a16:rowId xmlns:a16="http://schemas.microsoft.com/office/drawing/2014/main" val="1529062585"/>
                  </a:ext>
                </a:extLst>
              </a:tr>
              <a:tr h="1271524">
                <a:tc>
                  <a:txBody>
                    <a:bodyPr/>
                    <a:lstStyle/>
                    <a:p>
                      <a:pPr marL="0" marR="0" algn="l" fontAlgn="ctr">
                        <a:lnSpc>
                          <a:spcPct val="107000"/>
                        </a:lnSpc>
                        <a:spcAft>
                          <a:spcPts val="800"/>
                        </a:spcAft>
                        <a:buNone/>
                      </a:pPr>
                      <a:r>
                        <a:rPr lang="tr-TR" sz="3300" b="1" u="none" strike="noStrike" kern="100" dirty="0">
                          <a:effectLst/>
                        </a:rPr>
                        <a:t>Geri Bildirim Süreci</a:t>
                      </a:r>
                      <a:endParaRPr lang="tr-TR" sz="5400" b="0" u="none" strike="noStrike" dirty="0">
                        <a:effectLst/>
                      </a:endParaRPr>
                    </a:p>
                    <a:p>
                      <a:pPr marL="0" marR="0" algn="l" fontAlgn="ctr">
                        <a:lnSpc>
                          <a:spcPct val="107000"/>
                        </a:lnSpc>
                        <a:spcAft>
                          <a:spcPts val="800"/>
                        </a:spcAft>
                        <a:buNone/>
                      </a:pPr>
                      <a:r>
                        <a:rPr lang="tr-TR" sz="3300" b="1" u="none" strike="noStrike" kern="100" dirty="0">
                          <a:effectLst/>
                        </a:rPr>
                        <a:t>Takım yönetimi</a:t>
                      </a:r>
                      <a:endParaRPr lang="tr-TR" sz="5400" b="0" i="0" u="none" strike="noStrike" dirty="0">
                        <a:effectLst/>
                        <a:latin typeface="Arial" panose="020B0604020202020204" pitchFamily="34" charset="0"/>
                      </a:endParaRPr>
                    </a:p>
                  </a:txBody>
                  <a:tcPr marL="28575" marR="28575" marT="28575" marB="28575" anchor="ctr"/>
                </a:tc>
                <a:extLst>
                  <a:ext uri="{0D108BD9-81ED-4DB2-BD59-A6C34878D82A}">
                    <a16:rowId xmlns:a16="http://schemas.microsoft.com/office/drawing/2014/main" val="951039538"/>
                  </a:ext>
                </a:extLst>
              </a:tr>
            </a:tbl>
          </a:graphicData>
        </a:graphic>
      </p:graphicFrame>
    </p:spTree>
    <p:extLst>
      <p:ext uri="{BB962C8B-B14F-4D97-AF65-F5344CB8AC3E}">
        <p14:creationId xmlns:p14="http://schemas.microsoft.com/office/powerpoint/2010/main" val="338064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C2597DF-C100-5F35-1F66-26672DBA973B}"/>
              </a:ext>
            </a:extLst>
          </p:cNvPr>
          <p:cNvSpPr>
            <a:spLocks noGrp="1"/>
          </p:cNvSpPr>
          <p:nvPr>
            <p:ph type="title"/>
          </p:nvPr>
        </p:nvSpPr>
        <p:spPr>
          <a:xfrm>
            <a:off x="1371597" y="348865"/>
            <a:ext cx="10044023" cy="877729"/>
          </a:xfrm>
        </p:spPr>
        <p:txBody>
          <a:bodyPr anchor="ctr">
            <a:normAutofit/>
          </a:bodyPr>
          <a:lstStyle/>
          <a:p>
            <a:endParaRPr lang="tr-TR" sz="4000">
              <a:solidFill>
                <a:srgbClr val="FFFFFF"/>
              </a:solidFill>
            </a:endParaRPr>
          </a:p>
        </p:txBody>
      </p:sp>
      <p:graphicFrame>
        <p:nvGraphicFramePr>
          <p:cNvPr id="4" name="İçerik Yer Tutucusu 3">
            <a:extLst>
              <a:ext uri="{FF2B5EF4-FFF2-40B4-BE49-F238E27FC236}">
                <a16:creationId xmlns:a16="http://schemas.microsoft.com/office/drawing/2014/main" id="{6BB87CC1-4D8F-B0E7-0FD6-E6FC9E933A5A}"/>
              </a:ext>
            </a:extLst>
          </p:cNvPr>
          <p:cNvGraphicFramePr>
            <a:graphicFrameLocks noGrp="1"/>
          </p:cNvGraphicFramePr>
          <p:nvPr>
            <p:ph idx="1"/>
            <p:extLst>
              <p:ext uri="{D42A27DB-BD31-4B8C-83A1-F6EECF244321}">
                <p14:modId xmlns:p14="http://schemas.microsoft.com/office/powerpoint/2010/main" val="302676448"/>
              </p:ext>
            </p:extLst>
          </p:nvPr>
        </p:nvGraphicFramePr>
        <p:xfrm>
          <a:off x="863207" y="2112579"/>
          <a:ext cx="10489527" cy="4192807"/>
        </p:xfrm>
        <a:graphic>
          <a:graphicData uri="http://schemas.openxmlformats.org/drawingml/2006/table">
            <a:tbl>
              <a:tblPr/>
              <a:tblGrid>
                <a:gridCol w="2701279">
                  <a:extLst>
                    <a:ext uri="{9D8B030D-6E8A-4147-A177-3AD203B41FA5}">
                      <a16:colId xmlns:a16="http://schemas.microsoft.com/office/drawing/2014/main" val="902824791"/>
                    </a:ext>
                  </a:extLst>
                </a:gridCol>
                <a:gridCol w="4110151">
                  <a:extLst>
                    <a:ext uri="{9D8B030D-6E8A-4147-A177-3AD203B41FA5}">
                      <a16:colId xmlns:a16="http://schemas.microsoft.com/office/drawing/2014/main" val="139157860"/>
                    </a:ext>
                  </a:extLst>
                </a:gridCol>
                <a:gridCol w="3678097">
                  <a:extLst>
                    <a:ext uri="{9D8B030D-6E8A-4147-A177-3AD203B41FA5}">
                      <a16:colId xmlns:a16="http://schemas.microsoft.com/office/drawing/2014/main" val="3829064429"/>
                    </a:ext>
                  </a:extLst>
                </a:gridCol>
              </a:tblGrid>
              <a:tr h="595108">
                <a:tc>
                  <a:txBody>
                    <a:bodyPr/>
                    <a:lstStyle/>
                    <a:p>
                      <a:r>
                        <a:rPr lang="tr-TR" sz="2700" b="1">
                          <a:solidFill>
                            <a:srgbClr val="FF0000"/>
                          </a:solidFill>
                        </a:rPr>
                        <a:t>Özellik</a:t>
                      </a:r>
                    </a:p>
                  </a:txBody>
                  <a:tcPr marL="135252" marR="135252" marT="67626" marB="67626" anchor="ctr">
                    <a:lnL>
                      <a:noFill/>
                    </a:lnL>
                    <a:lnR>
                      <a:noFill/>
                    </a:lnR>
                    <a:lnT>
                      <a:noFill/>
                    </a:lnT>
                    <a:lnB>
                      <a:noFill/>
                    </a:lnB>
                    <a:noFill/>
                  </a:tcPr>
                </a:tc>
                <a:tc>
                  <a:txBody>
                    <a:bodyPr/>
                    <a:lstStyle/>
                    <a:p>
                      <a:r>
                        <a:rPr lang="tr-TR" sz="2700" b="1">
                          <a:solidFill>
                            <a:srgbClr val="FF0000"/>
                          </a:solidFill>
                        </a:rPr>
                        <a:t>Eustress</a:t>
                      </a:r>
                    </a:p>
                  </a:txBody>
                  <a:tcPr marL="135252" marR="135252" marT="67626" marB="67626" anchor="ctr">
                    <a:lnL>
                      <a:noFill/>
                    </a:lnL>
                    <a:lnR>
                      <a:noFill/>
                    </a:lnR>
                    <a:lnT>
                      <a:noFill/>
                    </a:lnT>
                    <a:lnB>
                      <a:noFill/>
                    </a:lnB>
                    <a:noFill/>
                  </a:tcPr>
                </a:tc>
                <a:tc>
                  <a:txBody>
                    <a:bodyPr/>
                    <a:lstStyle/>
                    <a:p>
                      <a:r>
                        <a:rPr lang="tr-TR" sz="2700" b="1">
                          <a:solidFill>
                            <a:srgbClr val="FF0000"/>
                          </a:solidFill>
                        </a:rPr>
                        <a:t>Distress</a:t>
                      </a:r>
                    </a:p>
                  </a:txBody>
                  <a:tcPr marL="135252" marR="135252" marT="67626" marB="67626" anchor="ctr">
                    <a:lnL>
                      <a:noFill/>
                    </a:lnL>
                    <a:lnR>
                      <a:noFill/>
                    </a:lnR>
                    <a:lnT>
                      <a:noFill/>
                    </a:lnT>
                    <a:lnB>
                      <a:noFill/>
                    </a:lnB>
                    <a:noFill/>
                  </a:tcPr>
                </a:tc>
                <a:extLst>
                  <a:ext uri="{0D108BD9-81ED-4DB2-BD59-A6C34878D82A}">
                    <a16:rowId xmlns:a16="http://schemas.microsoft.com/office/drawing/2014/main" val="4007204393"/>
                  </a:ext>
                </a:extLst>
              </a:tr>
              <a:tr h="595108">
                <a:tc>
                  <a:txBody>
                    <a:bodyPr/>
                    <a:lstStyle/>
                    <a:p>
                      <a:r>
                        <a:rPr lang="tr-TR" sz="2700" b="1">
                          <a:solidFill>
                            <a:srgbClr val="FF0000"/>
                          </a:solidFill>
                        </a:rPr>
                        <a:t>Duygusal Etki</a:t>
                      </a:r>
                    </a:p>
                  </a:txBody>
                  <a:tcPr marL="135252" marR="135252" marT="67626" marB="67626" anchor="ctr">
                    <a:lnL>
                      <a:noFill/>
                    </a:lnL>
                    <a:lnR>
                      <a:noFill/>
                    </a:lnR>
                    <a:lnT>
                      <a:noFill/>
                    </a:lnT>
                    <a:lnB>
                      <a:noFill/>
                    </a:lnB>
                    <a:noFill/>
                  </a:tcPr>
                </a:tc>
                <a:tc>
                  <a:txBody>
                    <a:bodyPr/>
                    <a:lstStyle/>
                    <a:p>
                      <a:r>
                        <a:rPr lang="tr-TR" sz="2700"/>
                        <a:t>Motive edici, olumlu</a:t>
                      </a:r>
                    </a:p>
                  </a:txBody>
                  <a:tcPr marL="135252" marR="135252" marT="67626" marB="67626" anchor="ctr">
                    <a:lnL>
                      <a:noFill/>
                    </a:lnL>
                    <a:lnR>
                      <a:noFill/>
                    </a:lnR>
                    <a:lnT>
                      <a:noFill/>
                    </a:lnT>
                    <a:lnB>
                      <a:noFill/>
                    </a:lnB>
                    <a:noFill/>
                  </a:tcPr>
                </a:tc>
                <a:tc>
                  <a:txBody>
                    <a:bodyPr/>
                    <a:lstStyle/>
                    <a:p>
                      <a:r>
                        <a:rPr lang="tr-TR" sz="2700"/>
                        <a:t>Kaygı verici, olumsuz</a:t>
                      </a:r>
                    </a:p>
                  </a:txBody>
                  <a:tcPr marL="135252" marR="135252" marT="67626" marB="67626" anchor="ctr">
                    <a:lnL>
                      <a:noFill/>
                    </a:lnL>
                    <a:lnR>
                      <a:noFill/>
                    </a:lnR>
                    <a:lnT>
                      <a:noFill/>
                    </a:lnT>
                    <a:lnB>
                      <a:noFill/>
                    </a:lnB>
                    <a:noFill/>
                  </a:tcPr>
                </a:tc>
                <a:extLst>
                  <a:ext uri="{0D108BD9-81ED-4DB2-BD59-A6C34878D82A}">
                    <a16:rowId xmlns:a16="http://schemas.microsoft.com/office/drawing/2014/main" val="2655879805"/>
                  </a:ext>
                </a:extLst>
              </a:tr>
              <a:tr h="595108">
                <a:tc>
                  <a:txBody>
                    <a:bodyPr/>
                    <a:lstStyle/>
                    <a:p>
                      <a:r>
                        <a:rPr lang="tr-TR" sz="2700" b="1">
                          <a:solidFill>
                            <a:srgbClr val="FF0000"/>
                          </a:solidFill>
                        </a:rPr>
                        <a:t>Süre</a:t>
                      </a:r>
                    </a:p>
                  </a:txBody>
                  <a:tcPr marL="135252" marR="135252" marT="67626" marB="67626" anchor="ctr">
                    <a:lnL>
                      <a:noFill/>
                    </a:lnL>
                    <a:lnR>
                      <a:noFill/>
                    </a:lnR>
                    <a:lnT>
                      <a:noFill/>
                    </a:lnT>
                    <a:lnB>
                      <a:noFill/>
                    </a:lnB>
                    <a:noFill/>
                  </a:tcPr>
                </a:tc>
                <a:tc>
                  <a:txBody>
                    <a:bodyPr/>
                    <a:lstStyle/>
                    <a:p>
                      <a:r>
                        <a:rPr lang="tr-TR" sz="2700"/>
                        <a:t>Kısa süreli ve yönetilebilir</a:t>
                      </a:r>
                    </a:p>
                  </a:txBody>
                  <a:tcPr marL="135252" marR="135252" marT="67626" marB="67626" anchor="ctr">
                    <a:lnL>
                      <a:noFill/>
                    </a:lnL>
                    <a:lnR>
                      <a:noFill/>
                    </a:lnR>
                    <a:lnT>
                      <a:noFill/>
                    </a:lnT>
                    <a:lnB>
                      <a:noFill/>
                    </a:lnB>
                    <a:noFill/>
                  </a:tcPr>
                </a:tc>
                <a:tc>
                  <a:txBody>
                    <a:bodyPr/>
                    <a:lstStyle/>
                    <a:p>
                      <a:r>
                        <a:rPr lang="tr-TR" sz="2700"/>
                        <a:t>Uzun süreli, kronik</a:t>
                      </a:r>
                    </a:p>
                  </a:txBody>
                  <a:tcPr marL="135252" marR="135252" marT="67626" marB="67626" anchor="ctr">
                    <a:lnL>
                      <a:noFill/>
                    </a:lnL>
                    <a:lnR>
                      <a:noFill/>
                    </a:lnR>
                    <a:lnT>
                      <a:noFill/>
                    </a:lnT>
                    <a:lnB>
                      <a:noFill/>
                    </a:lnB>
                    <a:noFill/>
                  </a:tcPr>
                </a:tc>
                <a:extLst>
                  <a:ext uri="{0D108BD9-81ED-4DB2-BD59-A6C34878D82A}">
                    <a16:rowId xmlns:a16="http://schemas.microsoft.com/office/drawing/2014/main" val="2328743424"/>
                  </a:ext>
                </a:extLst>
              </a:tr>
              <a:tr h="1406619">
                <a:tc>
                  <a:txBody>
                    <a:bodyPr/>
                    <a:lstStyle/>
                    <a:p>
                      <a:r>
                        <a:rPr lang="tr-TR" sz="2700" b="1">
                          <a:solidFill>
                            <a:srgbClr val="FF0000"/>
                          </a:solidFill>
                        </a:rPr>
                        <a:t>Sonuç</a:t>
                      </a:r>
                    </a:p>
                  </a:txBody>
                  <a:tcPr marL="135252" marR="135252" marT="67626" marB="67626" anchor="ctr">
                    <a:lnL>
                      <a:noFill/>
                    </a:lnL>
                    <a:lnR>
                      <a:noFill/>
                    </a:lnR>
                    <a:lnT>
                      <a:noFill/>
                    </a:lnT>
                    <a:lnB>
                      <a:noFill/>
                    </a:lnB>
                    <a:noFill/>
                  </a:tcPr>
                </a:tc>
                <a:tc>
                  <a:txBody>
                    <a:bodyPr/>
                    <a:lstStyle/>
                    <a:p>
                      <a:r>
                        <a:rPr lang="tr-TR" sz="2700"/>
                        <a:t>Gelişim ve başarıya katkı sağlar</a:t>
                      </a:r>
                    </a:p>
                  </a:txBody>
                  <a:tcPr marL="135252" marR="135252" marT="67626" marB="67626" anchor="ctr">
                    <a:lnL>
                      <a:noFill/>
                    </a:lnL>
                    <a:lnR>
                      <a:noFill/>
                    </a:lnR>
                    <a:lnT>
                      <a:noFill/>
                    </a:lnT>
                    <a:lnB>
                      <a:noFill/>
                    </a:lnB>
                    <a:noFill/>
                  </a:tcPr>
                </a:tc>
                <a:tc>
                  <a:txBody>
                    <a:bodyPr/>
                    <a:lstStyle/>
                    <a:p>
                      <a:r>
                        <a:rPr lang="tr-TR" sz="2700"/>
                        <a:t>Tükenmişlik ve sağlık sorunlarına neden olabilir</a:t>
                      </a:r>
                    </a:p>
                  </a:txBody>
                  <a:tcPr marL="135252" marR="135252" marT="67626" marB="67626" anchor="ctr">
                    <a:lnL>
                      <a:noFill/>
                    </a:lnL>
                    <a:lnR>
                      <a:noFill/>
                    </a:lnR>
                    <a:lnT>
                      <a:noFill/>
                    </a:lnT>
                    <a:lnB>
                      <a:noFill/>
                    </a:lnB>
                    <a:noFill/>
                  </a:tcPr>
                </a:tc>
                <a:extLst>
                  <a:ext uri="{0D108BD9-81ED-4DB2-BD59-A6C34878D82A}">
                    <a16:rowId xmlns:a16="http://schemas.microsoft.com/office/drawing/2014/main" val="1326303606"/>
                  </a:ext>
                </a:extLst>
              </a:tr>
              <a:tr h="1000864">
                <a:tc>
                  <a:txBody>
                    <a:bodyPr/>
                    <a:lstStyle/>
                    <a:p>
                      <a:r>
                        <a:rPr lang="tr-TR" sz="2700" b="1">
                          <a:solidFill>
                            <a:srgbClr val="FF0000"/>
                          </a:solidFill>
                        </a:rPr>
                        <a:t>Örnek</a:t>
                      </a:r>
                    </a:p>
                  </a:txBody>
                  <a:tcPr marL="135252" marR="135252" marT="67626" marB="67626" anchor="ctr">
                    <a:lnL>
                      <a:noFill/>
                    </a:lnL>
                    <a:lnR>
                      <a:noFill/>
                    </a:lnR>
                    <a:lnT>
                      <a:noFill/>
                    </a:lnT>
                    <a:lnB>
                      <a:noFill/>
                    </a:lnB>
                    <a:noFill/>
                  </a:tcPr>
                </a:tc>
                <a:tc>
                  <a:txBody>
                    <a:bodyPr/>
                    <a:lstStyle/>
                    <a:p>
                      <a:r>
                        <a:rPr lang="tr-TR" sz="2700"/>
                        <a:t>Sunum yapma heyecanı</a:t>
                      </a:r>
                    </a:p>
                  </a:txBody>
                  <a:tcPr marL="135252" marR="135252" marT="67626" marB="67626" anchor="ctr">
                    <a:lnL>
                      <a:noFill/>
                    </a:lnL>
                    <a:lnR>
                      <a:noFill/>
                    </a:lnR>
                    <a:lnT>
                      <a:noFill/>
                    </a:lnT>
                    <a:lnB>
                      <a:noFill/>
                    </a:lnB>
                    <a:noFill/>
                  </a:tcPr>
                </a:tc>
                <a:tc>
                  <a:txBody>
                    <a:bodyPr/>
                    <a:lstStyle/>
                    <a:p>
                      <a:r>
                        <a:rPr lang="tr-TR" sz="2700"/>
                        <a:t>Aile içi şiddet, işsizlik stresi</a:t>
                      </a:r>
                    </a:p>
                  </a:txBody>
                  <a:tcPr marL="135252" marR="135252" marT="67626" marB="67626" anchor="ctr">
                    <a:lnL>
                      <a:noFill/>
                    </a:lnL>
                    <a:lnR>
                      <a:noFill/>
                    </a:lnR>
                    <a:lnT>
                      <a:noFill/>
                    </a:lnT>
                    <a:lnB>
                      <a:noFill/>
                    </a:lnB>
                    <a:noFill/>
                  </a:tcPr>
                </a:tc>
                <a:extLst>
                  <a:ext uri="{0D108BD9-81ED-4DB2-BD59-A6C34878D82A}">
                    <a16:rowId xmlns:a16="http://schemas.microsoft.com/office/drawing/2014/main" val="1288757101"/>
                  </a:ext>
                </a:extLst>
              </a:tr>
            </a:tbl>
          </a:graphicData>
        </a:graphic>
      </p:graphicFrame>
      <p:sp>
        <p:nvSpPr>
          <p:cNvPr id="5" name="Veri Yer Tutucusu 4">
            <a:extLst>
              <a:ext uri="{FF2B5EF4-FFF2-40B4-BE49-F238E27FC236}">
                <a16:creationId xmlns:a16="http://schemas.microsoft.com/office/drawing/2014/main" id="{F8BA0389-5FFF-88CA-5310-176C07548026}"/>
              </a:ext>
            </a:extLst>
          </p:cNvPr>
          <p:cNvSpPr>
            <a:spLocks noGrp="1"/>
          </p:cNvSpPr>
          <p:nvPr>
            <p:ph type="dt" sz="half" idx="10"/>
          </p:nvPr>
        </p:nvSpPr>
        <p:spPr/>
        <p:txBody>
          <a:bodyPr/>
          <a:lstStyle/>
          <a:p>
            <a:fld id="{A6B26EC5-5C91-44CE-BD82-F0A8FE4D602F}" type="datetime1">
              <a:rPr lang="tr-TR" smtClean="0"/>
              <a:t>9.05.2025</a:t>
            </a:fld>
            <a:endParaRPr lang="tr-TR"/>
          </a:p>
        </p:txBody>
      </p:sp>
      <p:sp>
        <p:nvSpPr>
          <p:cNvPr id="6" name="Slayt Numarası Yer Tutucusu 5">
            <a:extLst>
              <a:ext uri="{FF2B5EF4-FFF2-40B4-BE49-F238E27FC236}">
                <a16:creationId xmlns:a16="http://schemas.microsoft.com/office/drawing/2014/main" id="{BE0E6593-777D-3CA3-A738-23E2B247F397}"/>
              </a:ext>
            </a:extLst>
          </p:cNvPr>
          <p:cNvSpPr>
            <a:spLocks noGrp="1"/>
          </p:cNvSpPr>
          <p:nvPr>
            <p:ph type="sldNum" sz="quarter" idx="12"/>
          </p:nvPr>
        </p:nvSpPr>
        <p:spPr/>
        <p:txBody>
          <a:bodyPr/>
          <a:lstStyle/>
          <a:p>
            <a:fld id="{89888043-B7C2-4ED2-9766-4B49FE82B120}" type="slidenum">
              <a:rPr lang="tr-TR" smtClean="0"/>
              <a:t>7</a:t>
            </a:fld>
            <a:endParaRPr lang="tr-TR"/>
          </a:p>
        </p:txBody>
      </p:sp>
    </p:spTree>
    <p:extLst>
      <p:ext uri="{BB962C8B-B14F-4D97-AF65-F5344CB8AC3E}">
        <p14:creationId xmlns:p14="http://schemas.microsoft.com/office/powerpoint/2010/main" val="24286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Resim 2" descr="metin, ekran görüntüsü, yazı tipi, sayı, numara içeren bir resim&#10;&#10;Yapay zeka tarafından oluşturulan içerik yanlış olabilir.">
            <a:extLst>
              <a:ext uri="{FF2B5EF4-FFF2-40B4-BE49-F238E27FC236}">
                <a16:creationId xmlns:a16="http://schemas.microsoft.com/office/drawing/2014/main" id="{9E80823D-7634-E78C-BDC3-006E1A724DFA}"/>
              </a:ext>
            </a:extLst>
          </p:cNvPr>
          <p:cNvPicPr>
            <a:picLocks noChangeAspect="1"/>
          </p:cNvPicPr>
          <p:nvPr/>
        </p:nvPicPr>
        <p:blipFill>
          <a:blip r:embed="rId2"/>
          <a:stretch>
            <a:fillRect/>
          </a:stretch>
        </p:blipFill>
        <p:spPr>
          <a:xfrm>
            <a:off x="3519213" y="1112293"/>
            <a:ext cx="3092803"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Veri Yer Tutucusu 3">
            <a:extLst>
              <a:ext uri="{FF2B5EF4-FFF2-40B4-BE49-F238E27FC236}">
                <a16:creationId xmlns:a16="http://schemas.microsoft.com/office/drawing/2014/main" id="{469B4C35-D7D6-64E9-0F65-0C0944F19AFC}"/>
              </a:ext>
            </a:extLst>
          </p:cNvPr>
          <p:cNvSpPr>
            <a:spLocks noGrp="1"/>
          </p:cNvSpPr>
          <p:nvPr>
            <p:ph type="dt" sz="half" idx="10"/>
          </p:nvPr>
        </p:nvSpPr>
        <p:spPr/>
        <p:txBody>
          <a:bodyPr/>
          <a:lstStyle/>
          <a:p>
            <a:fld id="{0366AECF-3507-4EE4-9014-D49CFD8E4E28}" type="datetime1">
              <a:rPr lang="tr-TR" smtClean="0"/>
              <a:t>9.05.2025</a:t>
            </a:fld>
            <a:endParaRPr lang="tr-TR"/>
          </a:p>
        </p:txBody>
      </p:sp>
      <p:sp>
        <p:nvSpPr>
          <p:cNvPr id="5" name="Slayt Numarası Yer Tutucusu 4">
            <a:extLst>
              <a:ext uri="{FF2B5EF4-FFF2-40B4-BE49-F238E27FC236}">
                <a16:creationId xmlns:a16="http://schemas.microsoft.com/office/drawing/2014/main" id="{7F277F10-49FB-2917-1AB4-F270FFB78ADD}"/>
              </a:ext>
            </a:extLst>
          </p:cNvPr>
          <p:cNvSpPr>
            <a:spLocks noGrp="1"/>
          </p:cNvSpPr>
          <p:nvPr>
            <p:ph type="sldNum" sz="quarter" idx="12"/>
          </p:nvPr>
        </p:nvSpPr>
        <p:spPr/>
        <p:txBody>
          <a:bodyPr/>
          <a:lstStyle/>
          <a:p>
            <a:fld id="{89888043-B7C2-4ED2-9766-4B49FE82B120}" type="slidenum">
              <a:rPr lang="tr-TR" smtClean="0"/>
              <a:t>8</a:t>
            </a:fld>
            <a:endParaRPr lang="tr-TR"/>
          </a:p>
        </p:txBody>
      </p:sp>
      <p:sp>
        <p:nvSpPr>
          <p:cNvPr id="6" name="Metin kutusu 5">
            <a:extLst>
              <a:ext uri="{FF2B5EF4-FFF2-40B4-BE49-F238E27FC236}">
                <a16:creationId xmlns:a16="http://schemas.microsoft.com/office/drawing/2014/main" id="{5281EFC8-EDF4-C30A-5E64-4DA35F67F409}"/>
              </a:ext>
            </a:extLst>
          </p:cNvPr>
          <p:cNvSpPr txBox="1"/>
          <p:nvPr/>
        </p:nvSpPr>
        <p:spPr>
          <a:xfrm>
            <a:off x="8328026" y="5432204"/>
            <a:ext cx="3307965" cy="1477328"/>
          </a:xfrm>
          <a:prstGeom prst="rect">
            <a:avLst/>
          </a:prstGeom>
          <a:noFill/>
        </p:spPr>
        <p:txBody>
          <a:bodyPr wrap="square" rtlCol="0">
            <a:spAutoFit/>
          </a:bodyPr>
          <a:lstStyle/>
          <a:p>
            <a:r>
              <a:rPr kumimoji="0" lang="en-US" sz="1800" b="0" i="0" u="none" strike="noStrike" kern="1200" cap="none" spc="0" normalizeH="0" baseline="0" noProof="0" dirty="0">
                <a:ln>
                  <a:noFill/>
                </a:ln>
                <a:solidFill>
                  <a:prstClr val="black"/>
                </a:solidFill>
                <a:effectLst/>
                <a:uLnTx/>
                <a:uFillTx/>
                <a:latin typeface="Aptos Display" panose="02110004020202020204"/>
                <a:ea typeface="+mj-ea"/>
                <a:cs typeface="+mj-cs"/>
              </a:rPr>
              <a:t>Hirschle, A., &amp; </a:t>
            </a:r>
            <a:r>
              <a:rPr kumimoji="0" lang="en-US" sz="1800" b="0" i="0" u="none" strike="noStrike" kern="1200" cap="none" spc="0" normalizeH="0" baseline="0" noProof="0" dirty="0" err="1">
                <a:ln>
                  <a:noFill/>
                </a:ln>
                <a:solidFill>
                  <a:prstClr val="black"/>
                </a:solidFill>
                <a:effectLst/>
                <a:uLnTx/>
                <a:uFillTx/>
                <a:latin typeface="Aptos Display" panose="02110004020202020204"/>
                <a:ea typeface="+mj-ea"/>
                <a:cs typeface="+mj-cs"/>
              </a:rPr>
              <a:t>Gondim</a:t>
            </a:r>
            <a:r>
              <a:rPr kumimoji="0" lang="en-US" sz="1800" b="0" i="0" u="none" strike="noStrike" kern="1200" cap="none" spc="0" normalizeH="0" baseline="0" noProof="0" dirty="0">
                <a:ln>
                  <a:noFill/>
                </a:ln>
                <a:solidFill>
                  <a:prstClr val="black"/>
                </a:solidFill>
                <a:effectLst/>
                <a:uLnTx/>
                <a:uFillTx/>
                <a:latin typeface="Aptos Display" panose="02110004020202020204"/>
                <a:ea typeface="+mj-ea"/>
                <a:cs typeface="+mj-cs"/>
              </a:rPr>
              <a:t>, S. (2020). Stress and well-being at work:</a:t>
            </a:r>
            <a:r>
              <a:rPr lang="tr-TR" dirty="0">
                <a:solidFill>
                  <a:prstClr val="black"/>
                </a:solidFill>
                <a:latin typeface="Aptos Display" panose="02110004020202020204"/>
                <a:ea typeface="+mj-ea"/>
                <a:cs typeface="+mj-cs"/>
              </a:rPr>
              <a:t> </a:t>
            </a:r>
            <a:r>
              <a:rPr kumimoji="0" lang="en-US" sz="1800" b="0" i="0" u="none" strike="noStrike" kern="1200" cap="none" spc="0" normalizeH="0" baseline="0" noProof="0" dirty="0">
                <a:ln>
                  <a:noFill/>
                </a:ln>
                <a:solidFill>
                  <a:prstClr val="black"/>
                </a:solidFill>
                <a:effectLst/>
                <a:uLnTx/>
                <a:uFillTx/>
                <a:latin typeface="Aptos Display" panose="02110004020202020204"/>
                <a:ea typeface="+mj-ea"/>
                <a:cs typeface="+mj-cs"/>
              </a:rPr>
              <a:t>a literature review.. Ciencia &amp; </a:t>
            </a:r>
            <a:r>
              <a:rPr kumimoji="0" lang="en-US" sz="1800" b="0" i="0" u="none" strike="noStrike" kern="1200" cap="none" spc="0" normalizeH="0" baseline="0" noProof="0" dirty="0" err="1">
                <a:ln>
                  <a:noFill/>
                </a:ln>
                <a:solidFill>
                  <a:prstClr val="black"/>
                </a:solidFill>
                <a:effectLst/>
                <a:uLnTx/>
                <a:uFillTx/>
                <a:latin typeface="Aptos Display" panose="02110004020202020204"/>
                <a:ea typeface="+mj-ea"/>
                <a:cs typeface="+mj-cs"/>
              </a:rPr>
              <a:t>saude</a:t>
            </a:r>
            <a:r>
              <a:rPr kumimoji="0" lang="en-US" sz="1800" b="0"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en-US" sz="1800" b="0" i="0" u="none" strike="noStrike" kern="1200" cap="none" spc="0" normalizeH="0" baseline="0" noProof="0" dirty="0" err="1">
                <a:ln>
                  <a:noFill/>
                </a:ln>
                <a:solidFill>
                  <a:prstClr val="black"/>
                </a:solidFill>
                <a:effectLst/>
                <a:uLnTx/>
                <a:uFillTx/>
                <a:latin typeface="Aptos Display" panose="02110004020202020204"/>
                <a:ea typeface="+mj-ea"/>
                <a:cs typeface="+mj-cs"/>
              </a:rPr>
              <a:t>coletiva</a:t>
            </a:r>
            <a:r>
              <a:rPr kumimoji="0" lang="en-US" sz="1800" b="0" i="0" u="none" strike="noStrike" kern="1200" cap="none" spc="0" normalizeH="0" baseline="0" noProof="0" dirty="0">
                <a:ln>
                  <a:noFill/>
                </a:ln>
                <a:solidFill>
                  <a:prstClr val="black"/>
                </a:solidFill>
                <a:effectLst/>
                <a:uLnTx/>
                <a:uFillTx/>
                <a:latin typeface="Aptos Display" panose="02110004020202020204"/>
                <a:ea typeface="+mj-ea"/>
                <a:cs typeface="+mj-cs"/>
              </a:rPr>
              <a:t>, 25 7, 2721-2736 .</a:t>
            </a:r>
            <a:endParaRPr kumimoji="0" lang="tr-TR" sz="1800" b="0" i="0" u="none" strike="noStrike" kern="1200" cap="none" spc="0" normalizeH="0" baseline="0" noProof="0" dirty="0">
              <a:ln>
                <a:noFill/>
              </a:ln>
              <a:solidFill>
                <a:prstClr val="black"/>
              </a:solidFill>
              <a:effectLst/>
              <a:uLnTx/>
              <a:uFillTx/>
              <a:latin typeface="Aptos Display" panose="02110004020202020204"/>
              <a:ea typeface="+mj-ea"/>
              <a:cs typeface="+mj-cs"/>
            </a:endParaRPr>
          </a:p>
          <a:p>
            <a:endParaRPr lang="tr-TR" dirty="0"/>
          </a:p>
        </p:txBody>
      </p:sp>
      <p:sp>
        <p:nvSpPr>
          <p:cNvPr id="7" name="Metin kutusu 6">
            <a:extLst>
              <a:ext uri="{FF2B5EF4-FFF2-40B4-BE49-F238E27FC236}">
                <a16:creationId xmlns:a16="http://schemas.microsoft.com/office/drawing/2014/main" id="{1E472265-7C46-FD6F-6B2E-1B4047ADEC59}"/>
              </a:ext>
            </a:extLst>
          </p:cNvPr>
          <p:cNvSpPr txBox="1"/>
          <p:nvPr/>
        </p:nvSpPr>
        <p:spPr>
          <a:xfrm>
            <a:off x="491832" y="5497031"/>
            <a:ext cx="1311371" cy="923330"/>
          </a:xfrm>
          <a:prstGeom prst="rect">
            <a:avLst/>
          </a:prstGeom>
          <a:noFill/>
        </p:spPr>
        <p:txBody>
          <a:bodyPr wrap="square" rtlCol="0">
            <a:spAutoFit/>
          </a:bodyPr>
          <a:lstStyle/>
          <a:p>
            <a:r>
              <a:rPr lang="tr-TR" dirty="0"/>
              <a:t>BET: </a:t>
            </a:r>
          </a:p>
          <a:p>
            <a:r>
              <a:rPr lang="tr-TR" dirty="0"/>
              <a:t>iş yerinde refah</a:t>
            </a:r>
          </a:p>
        </p:txBody>
      </p:sp>
      <p:sp>
        <p:nvSpPr>
          <p:cNvPr id="9" name="Dikdörtgen 8">
            <a:extLst>
              <a:ext uri="{FF2B5EF4-FFF2-40B4-BE49-F238E27FC236}">
                <a16:creationId xmlns:a16="http://schemas.microsoft.com/office/drawing/2014/main" id="{00BBD4AC-4F05-B8F6-8772-3C3BCD61F5A7}"/>
              </a:ext>
            </a:extLst>
          </p:cNvPr>
          <p:cNvSpPr/>
          <p:nvPr/>
        </p:nvSpPr>
        <p:spPr>
          <a:xfrm>
            <a:off x="4310742" y="1276141"/>
            <a:ext cx="1785257" cy="2914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Pozitif Psikoloji</a:t>
            </a:r>
          </a:p>
        </p:txBody>
      </p:sp>
    </p:spTree>
    <p:extLst>
      <p:ext uri="{BB962C8B-B14F-4D97-AF65-F5344CB8AC3E}">
        <p14:creationId xmlns:p14="http://schemas.microsoft.com/office/powerpoint/2010/main" val="314120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37A893B0-F386-324A-DE3E-B4022118A4B7}"/>
              </a:ext>
            </a:extLst>
          </p:cNvPr>
          <p:cNvPicPr>
            <a:picLocks noChangeAspect="1"/>
          </p:cNvPicPr>
          <p:nvPr/>
        </p:nvPicPr>
        <p:blipFill>
          <a:blip r:embed="rId2"/>
          <a:stretch>
            <a:fillRect/>
          </a:stretch>
        </p:blipFill>
        <p:spPr>
          <a:xfrm>
            <a:off x="962163" y="1239134"/>
            <a:ext cx="7746709" cy="4338157"/>
          </a:xfrm>
          <a:prstGeom prst="rect">
            <a:avLst/>
          </a:prstGeom>
        </p:spPr>
      </p:pic>
      <p:sp>
        <p:nvSpPr>
          <p:cNvPr id="3" name="Veri Yer Tutucusu 2">
            <a:extLst>
              <a:ext uri="{FF2B5EF4-FFF2-40B4-BE49-F238E27FC236}">
                <a16:creationId xmlns:a16="http://schemas.microsoft.com/office/drawing/2014/main" id="{09A000B4-C525-50CF-5B96-BEA7D8000174}"/>
              </a:ext>
            </a:extLst>
          </p:cNvPr>
          <p:cNvSpPr>
            <a:spLocks noGrp="1"/>
          </p:cNvSpPr>
          <p:nvPr>
            <p:ph type="dt" sz="half" idx="10"/>
          </p:nvPr>
        </p:nvSpPr>
        <p:spPr/>
        <p:txBody>
          <a:bodyPr/>
          <a:lstStyle/>
          <a:p>
            <a:fld id="{41A6A318-F3D7-4A30-AB22-B27382C076C4}" type="datetime1">
              <a:rPr lang="tr-TR" smtClean="0"/>
              <a:t>9.05.2025</a:t>
            </a:fld>
            <a:endParaRPr lang="tr-TR"/>
          </a:p>
        </p:txBody>
      </p:sp>
      <p:sp>
        <p:nvSpPr>
          <p:cNvPr id="4" name="Slayt Numarası Yer Tutucusu 3">
            <a:extLst>
              <a:ext uri="{FF2B5EF4-FFF2-40B4-BE49-F238E27FC236}">
                <a16:creationId xmlns:a16="http://schemas.microsoft.com/office/drawing/2014/main" id="{FF45FD47-40A7-0E7B-CAEE-8AAC2452D637}"/>
              </a:ext>
            </a:extLst>
          </p:cNvPr>
          <p:cNvSpPr>
            <a:spLocks noGrp="1"/>
          </p:cNvSpPr>
          <p:nvPr>
            <p:ph type="sldNum" sz="quarter" idx="12"/>
          </p:nvPr>
        </p:nvSpPr>
        <p:spPr/>
        <p:txBody>
          <a:bodyPr/>
          <a:lstStyle/>
          <a:p>
            <a:fld id="{89888043-B7C2-4ED2-9766-4B49FE82B120}" type="slidenum">
              <a:rPr lang="tr-TR" smtClean="0"/>
              <a:t>9</a:t>
            </a:fld>
            <a:endParaRPr lang="tr-TR"/>
          </a:p>
        </p:txBody>
      </p:sp>
    </p:spTree>
    <p:extLst>
      <p:ext uri="{BB962C8B-B14F-4D97-AF65-F5344CB8AC3E}">
        <p14:creationId xmlns:p14="http://schemas.microsoft.com/office/powerpoint/2010/main" val="27048557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905</TotalTime>
  <Words>1050</Words>
  <Application>Microsoft Office PowerPoint</Application>
  <PresentationFormat>Geniş ekran</PresentationFormat>
  <Paragraphs>129</Paragraphs>
  <Slides>17</Slides>
  <Notes>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17</vt:i4>
      </vt:variant>
    </vt:vector>
  </HeadingPairs>
  <TitlesOfParts>
    <vt:vector size="26" baseType="lpstr">
      <vt:lpstr>Aptos</vt:lpstr>
      <vt:lpstr>Aptos Display</vt:lpstr>
      <vt:lpstr>Arial</vt:lpstr>
      <vt:lpstr>Calibri</vt:lpstr>
      <vt:lpstr>NotoSansSymbols2-Regular</vt:lpstr>
      <vt:lpstr>TimesNewRomanPS-BoldItalicMT</vt:lpstr>
      <vt:lpstr>TimesNewRomanPS-BoldMT</vt:lpstr>
      <vt:lpstr>TimesNewRomanPSMT</vt:lpstr>
      <vt:lpstr>Office Teması</vt:lpstr>
      <vt:lpstr>Stres ve Stres İle Baş Etme Yöntemleri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"Çözüm Odaklı Bakışla Stresi Yönetmek: Yöneticiler için Uygulamalı Atölye"</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Figen  Akça</dc:creator>
  <cp:lastModifiedBy>Figen  Akça</cp:lastModifiedBy>
  <cp:revision>43</cp:revision>
  <dcterms:created xsi:type="dcterms:W3CDTF">2025-05-08T06:10:37Z</dcterms:created>
  <dcterms:modified xsi:type="dcterms:W3CDTF">2025-05-09T05:18:35Z</dcterms:modified>
</cp:coreProperties>
</file>